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56" r:id="rId5"/>
    <p:sldId id="287" r:id="rId6"/>
    <p:sldId id="289" r:id="rId7"/>
    <p:sldId id="258" r:id="rId8"/>
    <p:sldId id="286" r:id="rId9"/>
    <p:sldId id="288" r:id="rId10"/>
    <p:sldId id="299" r:id="rId11"/>
    <p:sldId id="290" r:id="rId12"/>
    <p:sldId id="291" r:id="rId13"/>
    <p:sldId id="294" r:id="rId14"/>
    <p:sldId id="300" r:id="rId15"/>
    <p:sldId id="298" r:id="rId16"/>
    <p:sldId id="292" r:id="rId17"/>
    <p:sldId id="295" r:id="rId18"/>
    <p:sldId id="296" r:id="rId19"/>
    <p:sldId id="297" r:id="rId20"/>
    <p:sldId id="301" r:id="rId21"/>
    <p:sldId id="261" r:id="rId22"/>
    <p:sldId id="279" r:id="rId23"/>
  </p:sldIdLst>
  <p:sldSz cx="12192000" cy="6858000"/>
  <p:notesSz cx="7102475" cy="93884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FF3"/>
    <a:srgbClr val="3F5779"/>
    <a:srgbClr val="999999"/>
    <a:srgbClr val="5A82A0"/>
    <a:srgbClr val="59C5EC"/>
    <a:srgbClr val="000000"/>
    <a:srgbClr val="7B6984"/>
    <a:srgbClr val="6D3B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93296810-A885-4BE3-A3E7-6D5BEEA58F3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315" autoAdjust="0"/>
  </p:normalViewPr>
  <p:slideViewPr>
    <p:cSldViewPr snapToGrid="0" showGuides="1">
      <p:cViewPr varScale="1">
        <p:scale>
          <a:sx n="80" d="100"/>
          <a:sy n="80" d="100"/>
        </p:scale>
        <p:origin x="58" y="2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D1E0C90-1D4B-4894-A52F-6A61A87821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C6E43D-3065-44B8-88CF-754AF46FCB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A9846A32-BF80-4EEB-9349-9686B10A492B}" type="datetimeFigureOut">
              <a:rPr lang="en-US" smtClean="0"/>
              <a:t>7/14/2021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CC3A23-7175-4E59-B38B-B4E81F52132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F400A4-4A42-4A50-BC86-D7DA38EF2AE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C642A9F-EB4A-4976-901B-F47991B5E1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9072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F9CA9E41-F7BA-42D1-923E-C3B58F2FDEC1}" type="datetimeFigureOut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4"/>
            <a:ext cx="5681980" cy="3696712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DDAC6CC0-914F-4A6F-B8FE-1137B7ABBBE0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25645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849039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10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514897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11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535104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12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028937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Hospital</a:t>
            </a:r>
            <a:r>
              <a:rPr lang="en-US" baseline="0" dirty="0" smtClean="0"/>
              <a:t> stay provides group therapy and limited at 5 days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13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442491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Hospital</a:t>
            </a:r>
            <a:r>
              <a:rPr lang="en-US" baseline="0" dirty="0" smtClean="0"/>
              <a:t> stay provides group therapy and limited at 5 days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14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074399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Hospital</a:t>
            </a:r>
            <a:r>
              <a:rPr lang="en-US" baseline="0" dirty="0" smtClean="0"/>
              <a:t> stay provides group therapy and limited at 5 days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15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66654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Hospital</a:t>
            </a:r>
            <a:r>
              <a:rPr lang="en-US" baseline="0" dirty="0" smtClean="0"/>
              <a:t> stay provides group therapy and limited at 5 days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16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404017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18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154437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19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60033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28587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E8EFF3"/>
                </a:solidFill>
              </a:rPr>
              <a:t>This is an IDD Behavior</a:t>
            </a:r>
          </a:p>
          <a:p>
            <a:r>
              <a:rPr lang="en-US" dirty="0" smtClean="0">
                <a:solidFill>
                  <a:srgbClr val="E8EFF3"/>
                </a:solidFill>
              </a:rPr>
              <a:t>Just take him to the hospital</a:t>
            </a:r>
          </a:p>
          <a:p>
            <a:r>
              <a:rPr lang="en-US" dirty="0" smtClean="0">
                <a:solidFill>
                  <a:srgbClr val="E8EFF3"/>
                </a:solidFill>
              </a:rPr>
              <a:t>We aren’t a mental health provider</a:t>
            </a:r>
          </a:p>
          <a:p>
            <a:r>
              <a:rPr lang="en-US" dirty="0" smtClean="0">
                <a:solidFill>
                  <a:srgbClr val="E8EFF3"/>
                </a:solidFill>
              </a:rPr>
              <a:t>We provide mental health treatment and are not trained in IDD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78456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Blaming helps NO</a:t>
            </a:r>
            <a:r>
              <a:rPr lang="en-US" baseline="0" dirty="0" smtClean="0"/>
              <a:t> ONE.  It causes increased stress, wastes time, and is not progressive.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81056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First step is acknowledging the cycle</a:t>
            </a:r>
            <a:r>
              <a:rPr lang="en-US" baseline="0" dirty="0" smtClean="0"/>
              <a:t> we are in.    A lot of time our blame is anchored in fear of not knowing what to do ourselves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05396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276298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778082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097082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Having a behavior</a:t>
            </a:r>
            <a:r>
              <a:rPr lang="en-US" baseline="0" dirty="0" smtClean="0"/>
              <a:t> does not automatically mean someone needs a medication change or a hospitalization.   It can.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C6CC0-914F-4A6F-B8FE-1137B7ABBBE0}" type="slidenum">
              <a:rPr lang="en-US" noProof="0" smtClean="0"/>
              <a:t>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76550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A9E66CD-99CC-45B1-A15D-3626A61608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8724" y="457200"/>
            <a:ext cx="11274552" cy="5943600"/>
          </a:xfrm>
          <a:noFill/>
        </p:spPr>
        <p:txBody>
          <a:bodyPr anchor="ctr" anchorCtr="0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F15D4B3-A0CD-4C14-BB5E-CB9859BD8A5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64480" y="1746127"/>
            <a:ext cx="1463040" cy="98755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829233-8E4C-4046-85BB-5166B8A721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8724" y="3252538"/>
            <a:ext cx="11274552" cy="1348720"/>
          </a:xfrm>
          <a:solidFill>
            <a:schemeClr val="bg1">
              <a:alpha val="60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55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A507DE-4CA5-4E76-8450-4125151EB3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8724" y="4628730"/>
            <a:ext cx="11274552" cy="1772070"/>
          </a:xfrm>
          <a:solidFill>
            <a:schemeClr val="accent1">
              <a:alpha val="30000"/>
            </a:schemeClr>
          </a:solidFill>
        </p:spPr>
        <p:txBody>
          <a:bodyPr tIns="252000" rIns="90000" anchor="t" anchorCtr="0"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603644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s 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A4D017-0A70-4D48-AAEC-419979E13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4596-3085-4BB2-8F53-0564AA69708A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BBC7E7-6231-47E3-8EF5-B6940485E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CF16B4-2B81-4254-9C13-836431B5E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01015CF-499A-4BBE-9753-C58924478363}"/>
              </a:ext>
            </a:extLst>
          </p:cNvPr>
          <p:cNvSpPr/>
          <p:nvPr userDrawn="1"/>
        </p:nvSpPr>
        <p:spPr>
          <a:xfrm>
            <a:off x="1810787" y="2541781"/>
            <a:ext cx="2322576" cy="2322576"/>
          </a:xfrm>
          <a:prstGeom prst="ellipse">
            <a:avLst/>
          </a:pr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>
                  <a:lumMod val="75000"/>
                  <a:alpha val="2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25F4982-38CF-44F1-8F23-63FB784DDB3F}"/>
              </a:ext>
            </a:extLst>
          </p:cNvPr>
          <p:cNvSpPr/>
          <p:nvPr userDrawn="1"/>
        </p:nvSpPr>
        <p:spPr>
          <a:xfrm>
            <a:off x="3997452" y="2200193"/>
            <a:ext cx="3008376" cy="3008376"/>
          </a:xfrm>
          <a:prstGeom prst="ellipse">
            <a:avLst/>
          </a:prstGeom>
          <a:gradFill>
            <a:gsLst>
              <a:gs pos="100000">
                <a:schemeClr val="bg2">
                  <a:lumMod val="75000"/>
                  <a:alpha val="20000"/>
                </a:schemeClr>
              </a:gs>
              <a:gs pos="0">
                <a:schemeClr val="tx2">
                  <a:alpha val="2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E9E2742-0CF7-4498-9804-D4E1B556238F}"/>
              </a:ext>
            </a:extLst>
          </p:cNvPr>
          <p:cNvSpPr/>
          <p:nvPr userDrawn="1"/>
        </p:nvSpPr>
        <p:spPr>
          <a:xfrm>
            <a:off x="6869918" y="1978150"/>
            <a:ext cx="3511296" cy="3511296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6BA84852-3669-4ADB-BADA-A7F54196B2B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073295" y="3071195"/>
            <a:ext cx="1797559" cy="781561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6000" b="1">
                <a:gradFill flip="none" rotWithShape="1">
                  <a:gsLst>
                    <a:gs pos="100000">
                      <a:srgbClr val="6D3B4F"/>
                    </a:gs>
                    <a:gs pos="0">
                      <a:schemeClr val="bg2"/>
                    </a:gs>
                  </a:gsLst>
                  <a:lin ang="10800000" scaled="1"/>
                  <a:tileRect/>
                </a:gra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1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332ADE7C-CB58-4543-8A89-D1BAA23B59E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30075" y="5649340"/>
            <a:ext cx="2484000" cy="334918"/>
          </a:xfrm>
        </p:spPr>
        <p:txBody>
          <a:bodyPr lIns="36000" tIns="0" rIns="0" bIns="0" anchor="b">
            <a:norm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BEF70025-7AF3-426D-AAE8-5D25E1A5CB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5887" y="3909381"/>
            <a:ext cx="1596816" cy="430700"/>
          </a:xfrm>
        </p:spPr>
        <p:txBody>
          <a:bodyPr lIns="36000" tIns="0" rIns="0" bIns="0">
            <a:no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</a:lstStyle>
          <a:p>
            <a:pPr lvl="0"/>
            <a:r>
              <a:rPr lang="en-US" noProof="0"/>
              <a:t>Billion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B48A1176-4AC8-4197-8737-21A26EC60370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4362457" y="5674484"/>
            <a:ext cx="2484000" cy="334918"/>
          </a:xfrm>
        </p:spPr>
        <p:txBody>
          <a:bodyPr lIns="36000" tIns="0" rIns="0" bIns="0" anchor="b">
            <a:norm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9E48A353-E825-43A2-9268-3772DF852C93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383566" y="5656692"/>
            <a:ext cx="2484000" cy="334918"/>
          </a:xfrm>
        </p:spPr>
        <p:txBody>
          <a:bodyPr lIns="36000" tIns="0" rIns="0" bIns="0" anchor="b">
            <a:norm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289C6559-A412-4545-8BEA-9C8CF0E92D8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602860" y="3068895"/>
            <a:ext cx="1797559" cy="781561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6000" b="1">
                <a:gradFill flip="none" rotWithShape="1">
                  <a:gsLst>
                    <a:gs pos="100000">
                      <a:srgbClr val="6D3B4F"/>
                    </a:gs>
                    <a:gs pos="0">
                      <a:schemeClr val="bg2"/>
                    </a:gs>
                  </a:gsLst>
                  <a:lin ang="10800000" scaled="1"/>
                  <a:tileRect/>
                </a:gra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1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0B7BFF13-EDBB-45CE-97A5-A148A3ACA7A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726786" y="3068895"/>
            <a:ext cx="1797559" cy="781561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6000" b="1">
                <a:gradFill flip="none" rotWithShape="1">
                  <a:gsLst>
                    <a:gs pos="100000">
                      <a:srgbClr val="6D3B4F"/>
                    </a:gs>
                    <a:gs pos="0">
                      <a:schemeClr val="bg2"/>
                    </a:gs>
                  </a:gsLst>
                  <a:lin ang="10800000" scaled="1"/>
                  <a:tileRect/>
                </a:gra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1</a:t>
            </a:r>
          </a:p>
        </p:txBody>
      </p:sp>
      <p:sp>
        <p:nvSpPr>
          <p:cNvPr id="34" name="Text Placeholder 11">
            <a:extLst>
              <a:ext uri="{FF2B5EF4-FFF2-40B4-BE49-F238E27FC236}">
                <a16:creationId xmlns:a16="http://schemas.microsoft.com/office/drawing/2014/main" id="{4CFD8A3C-72E7-4646-94B5-3D08F2A9B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703232" y="3917466"/>
            <a:ext cx="1596816" cy="430700"/>
          </a:xfrm>
        </p:spPr>
        <p:txBody>
          <a:bodyPr lIns="36000" tIns="0" rIns="0" bIns="0">
            <a:no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</a:lstStyle>
          <a:p>
            <a:pPr lvl="0"/>
            <a:r>
              <a:rPr lang="en-US" noProof="0"/>
              <a:t>Billion</a:t>
            </a:r>
          </a:p>
        </p:txBody>
      </p:sp>
      <p:sp>
        <p:nvSpPr>
          <p:cNvPr id="35" name="Text Placeholder 11">
            <a:extLst>
              <a:ext uri="{FF2B5EF4-FFF2-40B4-BE49-F238E27FC236}">
                <a16:creationId xmlns:a16="http://schemas.microsoft.com/office/drawing/2014/main" id="{16E9923E-87D9-40DD-9F02-63A0EE936A1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827157" y="3917466"/>
            <a:ext cx="1596816" cy="430700"/>
          </a:xfrm>
        </p:spPr>
        <p:txBody>
          <a:bodyPr lIns="36000" tIns="0" rIns="0" bIns="0">
            <a:no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</a:lstStyle>
          <a:p>
            <a:pPr lvl="0"/>
            <a:r>
              <a:rPr lang="en-US" noProof="0"/>
              <a:t>Billion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38ED511-212A-DA4E-98FC-496D7B92A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4" y="740998"/>
            <a:ext cx="9535686" cy="568800"/>
          </a:xfrm>
        </p:spPr>
        <p:txBody>
          <a:bodyPr lIns="36000" tIns="0" rIns="0" bIns="0"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3F5D1F3-7B20-844A-AD7A-66AA1CAC2557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36614" y="1377833"/>
            <a:ext cx="9535686" cy="540000"/>
          </a:xfrm>
        </p:spPr>
        <p:txBody>
          <a:bodyPr lIns="36000" tIns="0" rIns="0" bIns="0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09106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B7BBC9A-B18B-4F56-8515-321CD01B2666}"/>
              </a:ext>
            </a:extLst>
          </p:cNvPr>
          <p:cNvSpPr/>
          <p:nvPr userDrawn="1"/>
        </p:nvSpPr>
        <p:spPr>
          <a:xfrm>
            <a:off x="6096000" y="2875541"/>
            <a:ext cx="5653088" cy="2724912"/>
          </a:xfrm>
          <a:prstGeom prst="rect">
            <a:avLst/>
          </a:prstGeom>
          <a:solidFill>
            <a:schemeClr val="accent6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131326-08A9-441D-B1A8-662714158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4" y="740998"/>
            <a:ext cx="9535686" cy="568800"/>
          </a:xfrm>
        </p:spPr>
        <p:txBody>
          <a:bodyPr lIns="36000" tIns="0" rIns="0" bIns="0"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C403B-F50A-4124-BE88-55C843FAE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8E8F-7A79-47A4-A23F-F3FD3E2A15F3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A151E7-E2A1-4EA3-8293-FA9D289DF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57EB4-66F5-49E8-A8EF-39029E94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C91FD06-686C-4DAB-8F12-FBDE6BBF3144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36614" y="1377833"/>
            <a:ext cx="9535686" cy="909018"/>
          </a:xfrm>
        </p:spPr>
        <p:txBody>
          <a:bodyPr lIns="36000" tIns="0" rIns="0" bIns="0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3076231-2A54-4E4C-AED3-197E208C14BB}"/>
              </a:ext>
            </a:extLst>
          </p:cNvPr>
          <p:cNvSpPr/>
          <p:nvPr userDrawn="1"/>
        </p:nvSpPr>
        <p:spPr>
          <a:xfrm>
            <a:off x="0" y="2891583"/>
            <a:ext cx="6096000" cy="2724912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1FE0B9B-7D73-4311-B749-C3FA874AF7C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6612" y="3278541"/>
            <a:ext cx="4820533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4A6CBB7D-3142-4CED-98BE-68B4F7C14E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6612" y="3663631"/>
            <a:ext cx="4820533" cy="1618232"/>
          </a:xfrm>
        </p:spPr>
        <p:txBody>
          <a:bodyPr lIns="36000" tIns="0" rIns="0" bIns="0">
            <a:normAutofit/>
          </a:bodyPr>
          <a:lstStyle>
            <a:lvl1pPr marL="171450" indent="-171450"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SzPct val="125000"/>
              <a:buFont typeface="Wingdings" panose="05000000000000000000" pitchFamily="2" charset="2"/>
              <a:buChar char="§"/>
              <a:defRPr sz="1400"/>
            </a:lvl1pPr>
            <a:lvl2pPr marL="628650" indent="-171450"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SzPct val="125000"/>
              <a:buFont typeface="Wingdings" panose="05000000000000000000" pitchFamily="2" charset="2"/>
              <a:buChar char="§"/>
              <a:defRPr sz="14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9CA39242-8640-435B-8C03-0CB0BC8E88E6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6495790" y="3278541"/>
            <a:ext cx="4820533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62E97E9F-0DAA-48F4-90F4-640195EAD7D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495790" y="3663631"/>
            <a:ext cx="4820533" cy="1618232"/>
          </a:xfrm>
        </p:spPr>
        <p:txBody>
          <a:bodyPr lIns="36000" tIns="0" rIns="0" bIns="0">
            <a:normAutofit/>
          </a:bodyPr>
          <a:lstStyle>
            <a:lvl1pPr marL="171450" indent="-171450">
              <a:spcBef>
                <a:spcPts val="600"/>
              </a:spcBef>
              <a:buClr>
                <a:schemeClr val="bg2">
                  <a:lumMod val="40000"/>
                  <a:lumOff val="60000"/>
                </a:schemeClr>
              </a:buClr>
              <a:buSzPct val="125000"/>
              <a:buFont typeface="Wingdings" panose="05000000000000000000" pitchFamily="2" charset="2"/>
              <a:buChar char="§"/>
              <a:defRPr sz="1400"/>
            </a:lvl1pPr>
            <a:lvl2pPr marL="628650" indent="-171450">
              <a:spcBef>
                <a:spcPts val="600"/>
              </a:spcBef>
              <a:buClr>
                <a:schemeClr val="bg2">
                  <a:lumMod val="40000"/>
                  <a:lumOff val="60000"/>
                </a:schemeClr>
              </a:buClr>
              <a:buSzPct val="125000"/>
              <a:buFont typeface="Wingdings" panose="05000000000000000000" pitchFamily="2" charset="2"/>
              <a:buChar char="§"/>
              <a:defRPr sz="14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4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6183337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9AECFA43-CD95-4331-BDD6-DA02FC838900}"/>
              </a:ext>
            </a:extLst>
          </p:cNvPr>
          <p:cNvSpPr/>
          <p:nvPr userDrawn="1"/>
        </p:nvSpPr>
        <p:spPr>
          <a:xfrm>
            <a:off x="0" y="1426745"/>
            <a:ext cx="12192000" cy="498348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20000"/>
                </a:schemeClr>
              </a:gs>
              <a:gs pos="100000">
                <a:schemeClr val="bg2">
                  <a:alpha val="2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C403B-F50A-4124-BE88-55C843FAE4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65399" y="5810623"/>
            <a:ext cx="1080000" cy="234000"/>
          </a:xfrm>
        </p:spPr>
        <p:txBody>
          <a:bodyPr/>
          <a:lstStyle/>
          <a:p>
            <a:fld id="{011F8E8F-7A79-47A4-A23F-F3FD3E2A15F3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A151E7-E2A1-4EA3-8293-FA9D289DF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57EB4-66F5-49E8-A8EF-39029E94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2" name="Picture Placeholder 11" descr="Competitors logos quadrant">
            <a:extLst>
              <a:ext uri="{FF2B5EF4-FFF2-40B4-BE49-F238E27FC236}">
                <a16:creationId xmlns:a16="http://schemas.microsoft.com/office/drawing/2014/main" id="{AA265DB5-0ACC-4872-94A9-E59194B1A497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3271215" y="2800279"/>
            <a:ext cx="1772153" cy="777240"/>
          </a:xfrm>
          <a:solidFill>
            <a:schemeClr val="bg1">
              <a:alpha val="50000"/>
            </a:schemeClr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 i="1"/>
            </a:lvl1pPr>
          </a:lstStyle>
          <a:p>
            <a:r>
              <a:rPr lang="en-US" noProof="0" dirty="0"/>
              <a:t>Competitor 2</a:t>
            </a:r>
          </a:p>
          <a:p>
            <a:r>
              <a:rPr lang="en-US" noProof="0" dirty="0"/>
              <a:t>Logo</a:t>
            </a:r>
          </a:p>
        </p:txBody>
      </p:sp>
      <p:sp>
        <p:nvSpPr>
          <p:cNvPr id="23" name="Picture Placeholder 11" descr="Competitors logos quadrant">
            <a:extLst>
              <a:ext uri="{FF2B5EF4-FFF2-40B4-BE49-F238E27FC236}">
                <a16:creationId xmlns:a16="http://schemas.microsoft.com/office/drawing/2014/main" id="{D93F8F87-5281-4F40-82FC-A4B985EAFE89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1366167" y="2237506"/>
            <a:ext cx="1772153" cy="777240"/>
          </a:xfrm>
          <a:solidFill>
            <a:schemeClr val="bg1">
              <a:alpha val="50000"/>
            </a:schemeClr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 i="1"/>
            </a:lvl1pPr>
          </a:lstStyle>
          <a:p>
            <a:r>
              <a:rPr lang="en-US" noProof="0" dirty="0"/>
              <a:t>Competitor 1</a:t>
            </a:r>
          </a:p>
          <a:p>
            <a:r>
              <a:rPr lang="en-US" noProof="0" dirty="0"/>
              <a:t>Logo</a:t>
            </a:r>
          </a:p>
        </p:txBody>
      </p:sp>
      <p:sp>
        <p:nvSpPr>
          <p:cNvPr id="24" name="Picture Placeholder 11" descr="Competitors logos quadrant">
            <a:extLst>
              <a:ext uri="{FF2B5EF4-FFF2-40B4-BE49-F238E27FC236}">
                <a16:creationId xmlns:a16="http://schemas.microsoft.com/office/drawing/2014/main" id="{DEEA12AF-CE7B-41C2-8A17-EC693ECF8C38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1872684" y="4678392"/>
            <a:ext cx="1772153" cy="777240"/>
          </a:xfrm>
          <a:solidFill>
            <a:schemeClr val="bg1">
              <a:alpha val="50000"/>
            </a:schemeClr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 i="1"/>
            </a:lvl1pPr>
          </a:lstStyle>
          <a:p>
            <a:r>
              <a:rPr lang="en-US" noProof="0" dirty="0"/>
              <a:t>Competitor 3</a:t>
            </a:r>
          </a:p>
          <a:p>
            <a:r>
              <a:rPr lang="en-US" noProof="0" dirty="0"/>
              <a:t>Logo</a:t>
            </a:r>
          </a:p>
        </p:txBody>
      </p:sp>
      <p:sp>
        <p:nvSpPr>
          <p:cNvPr id="25" name="Picture Placeholder 11" descr="Competitors logos quadrant">
            <a:extLst>
              <a:ext uri="{FF2B5EF4-FFF2-40B4-BE49-F238E27FC236}">
                <a16:creationId xmlns:a16="http://schemas.microsoft.com/office/drawing/2014/main" id="{5F18F8B8-2496-4093-BFC7-531592943EB3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6636591" y="2856931"/>
            <a:ext cx="1772153" cy="777240"/>
          </a:xfrm>
          <a:solidFill>
            <a:schemeClr val="bg1">
              <a:alpha val="50000"/>
            </a:schemeClr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 i="1"/>
            </a:lvl1pPr>
          </a:lstStyle>
          <a:p>
            <a:r>
              <a:rPr lang="en-US" noProof="0" dirty="0"/>
              <a:t>Competitor 4</a:t>
            </a:r>
          </a:p>
          <a:p>
            <a:r>
              <a:rPr lang="en-US" noProof="0" dirty="0"/>
              <a:t>Logo</a:t>
            </a:r>
          </a:p>
        </p:txBody>
      </p:sp>
      <p:sp>
        <p:nvSpPr>
          <p:cNvPr id="28" name="Picture Placeholder 11" descr="Competitors logos quadrant">
            <a:extLst>
              <a:ext uri="{FF2B5EF4-FFF2-40B4-BE49-F238E27FC236}">
                <a16:creationId xmlns:a16="http://schemas.microsoft.com/office/drawing/2014/main" id="{7FA1C20D-8A7C-4FF1-8DFB-ECACC4C2BC63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458028" y="4783318"/>
            <a:ext cx="1772153" cy="777240"/>
          </a:xfrm>
          <a:solidFill>
            <a:schemeClr val="bg1">
              <a:alpha val="50000"/>
            </a:schemeClr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 i="1"/>
            </a:lvl1pPr>
          </a:lstStyle>
          <a:p>
            <a:r>
              <a:rPr lang="en-US" noProof="0" dirty="0"/>
              <a:t>Competitor 5</a:t>
            </a:r>
          </a:p>
          <a:p>
            <a:r>
              <a:rPr lang="en-US" noProof="0" dirty="0"/>
              <a:t>Logo</a:t>
            </a:r>
          </a:p>
        </p:txBody>
      </p:sp>
      <p:sp>
        <p:nvSpPr>
          <p:cNvPr id="29" name="Picture Placeholder 11" descr="Competitors logos quadrant">
            <a:extLst>
              <a:ext uri="{FF2B5EF4-FFF2-40B4-BE49-F238E27FC236}">
                <a16:creationId xmlns:a16="http://schemas.microsoft.com/office/drawing/2014/main" id="{62CD1D6A-EBAA-473C-A87B-407D209FA4F0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9155216" y="4546154"/>
            <a:ext cx="1772153" cy="777240"/>
          </a:xfrm>
          <a:solidFill>
            <a:schemeClr val="bg1">
              <a:alpha val="50000"/>
            </a:schemeClr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 i="1"/>
            </a:lvl1pPr>
          </a:lstStyle>
          <a:p>
            <a:r>
              <a:rPr lang="en-US" noProof="0" dirty="0"/>
              <a:t>Competitor 6</a:t>
            </a:r>
          </a:p>
          <a:p>
            <a:r>
              <a:rPr lang="en-US" noProof="0" dirty="0"/>
              <a:t>Logo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07B05968-4C1C-466A-8E74-060D9E16DA9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36613" y="3922337"/>
            <a:ext cx="2741612" cy="248888"/>
          </a:xfrm>
        </p:spPr>
        <p:txBody>
          <a:bodyPr>
            <a:noAutofit/>
          </a:bodyPr>
          <a:lstStyle>
            <a:lvl1pPr marL="0" indent="0">
              <a:buNone/>
              <a:defRPr sz="1200" b="1"/>
            </a:lvl1pPr>
            <a:lvl2pPr marL="457200" indent="0">
              <a:buNone/>
              <a:defRPr sz="1200" b="1"/>
            </a:lvl2pPr>
            <a:lvl3pPr>
              <a:defRPr sz="1200" b="1"/>
            </a:lvl3pPr>
            <a:lvl4pPr>
              <a:defRPr sz="1200" b="1"/>
            </a:lvl4pPr>
            <a:lvl5pPr>
              <a:defRPr sz="1200" b="1"/>
            </a:lvl5pPr>
          </a:lstStyle>
          <a:p>
            <a:pPr lvl="0"/>
            <a:r>
              <a:rPr lang="en-US" noProof="0"/>
              <a:t>More expensive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A0E78D4-0FC2-422B-8A0E-4B77C857682A}"/>
              </a:ext>
            </a:extLst>
          </p:cNvPr>
          <p:cNvCxnSpPr/>
          <p:nvPr userDrawn="1"/>
        </p:nvCxnSpPr>
        <p:spPr>
          <a:xfrm>
            <a:off x="943519" y="3858087"/>
            <a:ext cx="103320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0420273-FFF6-4145-952E-E1EC3C641A90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4162800" y="3876719"/>
            <a:ext cx="3866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14">
            <a:extLst>
              <a:ext uri="{FF2B5EF4-FFF2-40B4-BE49-F238E27FC236}">
                <a16:creationId xmlns:a16="http://schemas.microsoft.com/office/drawing/2014/main" id="{D916D7D1-7F63-4867-9C6C-31228BEAC6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64329" y="2259757"/>
            <a:ext cx="1463040" cy="987552"/>
          </a:xfrm>
          <a:solidFill>
            <a:schemeClr val="bg1">
              <a:alpha val="50000"/>
            </a:schemeClr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43D1C529-2673-461C-AD18-9EDFAA659C0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601699" y="3922337"/>
            <a:ext cx="2741612" cy="248888"/>
          </a:xfrm>
        </p:spPr>
        <p:txBody>
          <a:bodyPr>
            <a:noAutofit/>
          </a:bodyPr>
          <a:lstStyle>
            <a:lvl1pPr marL="0" indent="0" algn="r">
              <a:buNone/>
              <a:defRPr sz="1200" b="1"/>
            </a:lvl1pPr>
            <a:lvl2pPr marL="457200" indent="0">
              <a:buNone/>
              <a:defRPr sz="1200" b="1"/>
            </a:lvl2pPr>
            <a:lvl3pPr>
              <a:defRPr sz="1200" b="1"/>
            </a:lvl3pPr>
            <a:lvl4pPr>
              <a:defRPr sz="1200" b="1"/>
            </a:lvl4pPr>
            <a:lvl5pPr>
              <a:defRPr sz="1200" b="1"/>
            </a:lvl5pPr>
          </a:lstStyle>
          <a:p>
            <a:pPr lvl="0"/>
            <a:r>
              <a:rPr lang="en-US" noProof="0"/>
              <a:t>Less expensive</a:t>
            </a: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5900A478-228D-4DD3-985B-4DF3CC82896C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718845" y="5880592"/>
            <a:ext cx="2741612" cy="248888"/>
          </a:xfrm>
        </p:spPr>
        <p:txBody>
          <a:bodyPr>
            <a:noAutofit/>
          </a:bodyPr>
          <a:lstStyle>
            <a:lvl1pPr marL="0" indent="0" algn="ctr">
              <a:buNone/>
              <a:defRPr sz="1200" b="1"/>
            </a:lvl1pPr>
            <a:lvl2pPr marL="457200" indent="0">
              <a:buNone/>
              <a:defRPr sz="1200" b="1"/>
            </a:lvl2pPr>
            <a:lvl3pPr>
              <a:defRPr sz="1200" b="1"/>
            </a:lvl3pPr>
            <a:lvl4pPr>
              <a:defRPr sz="1200" b="1"/>
            </a:lvl4pPr>
            <a:lvl5pPr>
              <a:defRPr sz="1200" b="1"/>
            </a:lvl5pPr>
          </a:lstStyle>
          <a:p>
            <a:pPr lvl="0"/>
            <a:r>
              <a:rPr lang="en-US" noProof="0"/>
              <a:t>Less convenient</a:t>
            </a:r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34D00100-49AA-43BE-AF2F-0E9CEC49EAC1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731544" y="1640745"/>
            <a:ext cx="2741612" cy="248888"/>
          </a:xfrm>
        </p:spPr>
        <p:txBody>
          <a:bodyPr>
            <a:noAutofit/>
          </a:bodyPr>
          <a:lstStyle>
            <a:lvl1pPr marL="0" indent="0" algn="ctr">
              <a:buNone/>
              <a:defRPr sz="1200" b="1"/>
            </a:lvl1pPr>
            <a:lvl2pPr marL="457200" indent="0">
              <a:buNone/>
              <a:defRPr sz="1200" b="1"/>
            </a:lvl2pPr>
            <a:lvl3pPr>
              <a:defRPr sz="1200" b="1"/>
            </a:lvl3pPr>
            <a:lvl4pPr>
              <a:defRPr sz="1200" b="1"/>
            </a:lvl4pPr>
            <a:lvl5pPr>
              <a:defRPr sz="1200" b="1"/>
            </a:lvl5pPr>
          </a:lstStyle>
          <a:p>
            <a:pPr lvl="0"/>
            <a:r>
              <a:rPr lang="en-US" noProof="0"/>
              <a:t>More convenient</a:t>
            </a:r>
          </a:p>
        </p:txBody>
      </p:sp>
      <p:sp>
        <p:nvSpPr>
          <p:cNvPr id="21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131326-08A9-441D-B1A8-662714158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4" y="740998"/>
            <a:ext cx="9535686" cy="568800"/>
          </a:xfrm>
        </p:spPr>
        <p:txBody>
          <a:bodyPr lIns="36000" tIns="0" rIns="0" bIns="0"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55912335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B7BBC9A-B18B-4F56-8515-321CD01B2666}"/>
              </a:ext>
            </a:extLst>
          </p:cNvPr>
          <p:cNvSpPr/>
          <p:nvPr userDrawn="1"/>
        </p:nvSpPr>
        <p:spPr>
          <a:xfrm>
            <a:off x="7975092" y="1805693"/>
            <a:ext cx="3758184" cy="4617720"/>
          </a:xfrm>
          <a:prstGeom prst="rect">
            <a:avLst/>
          </a:prstGeom>
          <a:solidFill>
            <a:schemeClr val="accent6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684F357-0C41-471E-A413-4D42ADE55B12}"/>
              </a:ext>
            </a:extLst>
          </p:cNvPr>
          <p:cNvSpPr/>
          <p:nvPr userDrawn="1"/>
        </p:nvSpPr>
        <p:spPr>
          <a:xfrm>
            <a:off x="458724" y="2582933"/>
            <a:ext cx="3758184" cy="3840480"/>
          </a:xfrm>
          <a:prstGeom prst="rect">
            <a:avLst/>
          </a:prstGeom>
          <a:solidFill>
            <a:schemeClr val="accent6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3076231-2A54-4E4C-AED3-197E208C14BB}"/>
              </a:ext>
            </a:extLst>
          </p:cNvPr>
          <p:cNvSpPr/>
          <p:nvPr userDrawn="1"/>
        </p:nvSpPr>
        <p:spPr>
          <a:xfrm>
            <a:off x="4216908" y="2171453"/>
            <a:ext cx="3758184" cy="42519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C403B-F50A-4124-BE88-55C843FAE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8E8F-7A79-47A4-A23F-F3FD3E2A15F3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A151E7-E2A1-4EA3-8293-FA9D289DF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57EB4-66F5-49E8-A8EF-39029E94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1FE0B9B-7D73-4311-B749-C3FA874AF7C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6613" y="2954554"/>
            <a:ext cx="2992278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4A6CBB7D-3142-4CED-98BE-68B4F7C14E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6613" y="3339644"/>
            <a:ext cx="2992278" cy="334919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D09F31D3-FC19-4A61-A915-5F11C6F7EBD8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8356757" y="2078801"/>
            <a:ext cx="2992278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6AA97C78-ABC3-4559-8EFA-1F24C3A6E3F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356757" y="2463891"/>
            <a:ext cx="2992278" cy="334919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9CA39242-8640-435B-8C03-0CB0BC8E88E6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4594797" y="2512808"/>
            <a:ext cx="2992278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62E97E9F-0DAA-48F4-90F4-640195EAD7D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594797" y="2897898"/>
            <a:ext cx="2992278" cy="334919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A49833F3-6413-44EC-8040-14916325170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36613" y="3750523"/>
            <a:ext cx="2992278" cy="2175910"/>
          </a:xfrm>
        </p:spPr>
        <p:txBody>
          <a:bodyPr lIns="36000" tIns="0" rIns="0" bIns="0">
            <a:noAutofit/>
          </a:bodyPr>
          <a:lstStyle>
            <a:lvl1pPr marL="180000" indent="-180000">
              <a:spcBef>
                <a:spcPts val="600"/>
              </a:spcBef>
              <a:buClr>
                <a:schemeClr val="bg2">
                  <a:lumMod val="40000"/>
                  <a:lumOff val="60000"/>
                </a:schemeClr>
              </a:buClr>
              <a:buSzPct val="125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452438" indent="-285750">
              <a:spcBef>
                <a:spcPts val="600"/>
              </a:spcBef>
              <a:buClr>
                <a:schemeClr val="bg2">
                  <a:lumMod val="40000"/>
                  <a:lumOff val="60000"/>
                </a:schemeClr>
              </a:buClr>
              <a:buSzPct val="125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2pPr>
            <a:lvl3pPr marL="452438" indent="-285750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CED92B51-6B31-41E1-908C-1D392F31AA4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356757" y="2874770"/>
            <a:ext cx="2992278" cy="2175910"/>
          </a:xfrm>
        </p:spPr>
        <p:txBody>
          <a:bodyPr lIns="36000" tIns="0" rIns="0" bIns="0">
            <a:noAutofit/>
          </a:bodyPr>
          <a:lstStyle>
            <a:lvl1pPr marL="180000" indent="-180000">
              <a:spcBef>
                <a:spcPts val="600"/>
              </a:spcBef>
              <a:buClr>
                <a:schemeClr val="bg2">
                  <a:lumMod val="40000"/>
                  <a:lumOff val="60000"/>
                </a:schemeClr>
              </a:buClr>
              <a:buSzPct val="125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180000" indent="-180000">
              <a:spcBef>
                <a:spcPts val="600"/>
              </a:spcBef>
              <a:buClr>
                <a:schemeClr val="bg2">
                  <a:lumMod val="40000"/>
                  <a:lumOff val="60000"/>
                </a:schemeClr>
              </a:buClr>
              <a:buSzPct val="125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2pPr>
            <a:lvl3pPr marL="395288" indent="-228600">
              <a:buClr>
                <a:schemeClr val="bg2">
                  <a:lumMod val="40000"/>
                  <a:lumOff val="60000"/>
                </a:schemeClr>
              </a:buClr>
              <a:buSzPct val="100000"/>
              <a:buFont typeface="Wingdings" panose="05000000000000000000" pitchFamily="2" charset="2"/>
              <a:buChar char="§"/>
              <a:defRPr sz="1400"/>
            </a:lvl3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521B8C30-3AD9-43DC-A76C-342C3CD53A2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594797" y="3308777"/>
            <a:ext cx="2992278" cy="2175910"/>
          </a:xfrm>
        </p:spPr>
        <p:txBody>
          <a:bodyPr lIns="36000" tIns="0" rIns="0" bIns="0">
            <a:noAutofit/>
          </a:bodyPr>
          <a:lstStyle>
            <a:lvl1pPr marL="180000" indent="-180000"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SzPct val="125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39725" indent="-179388"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SzPct val="10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BF6E52A-5DC5-8A44-8397-829FF33C5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4" y="740998"/>
            <a:ext cx="9535686" cy="568800"/>
          </a:xfrm>
        </p:spPr>
        <p:txBody>
          <a:bodyPr lIns="36000" tIns="0" rIns="0" bIns="0"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CE3B0746-B135-6943-B0F2-D32EF8E8B428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36614" y="1377833"/>
            <a:ext cx="9535686" cy="489694"/>
          </a:xfrm>
        </p:spPr>
        <p:txBody>
          <a:bodyPr lIns="36000" tIns="0" rIns="0" bIns="0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31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6802151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31326-08A9-441D-B1A8-662714158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4" y="740998"/>
            <a:ext cx="9535686" cy="568800"/>
          </a:xfrm>
        </p:spPr>
        <p:txBody>
          <a:bodyPr lIns="36000" tIns="0" rIns="0" bIns="0"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C403B-F50A-4124-BE88-55C843FAE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8E8F-7A79-47A4-A23F-F3FD3E2A15F3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A151E7-E2A1-4EA3-8293-FA9D289DF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57EB4-66F5-49E8-A8EF-39029E94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C91FD06-686C-4DAB-8F12-FBDE6BBF3144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36614" y="1377833"/>
            <a:ext cx="9535686" cy="693014"/>
          </a:xfrm>
        </p:spPr>
        <p:txBody>
          <a:bodyPr lIns="36000" tIns="0" rIns="0" bIns="0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1FE0B9B-7D73-4311-B749-C3FA874AF7C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6612" y="2323804"/>
            <a:ext cx="4820533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9CA39242-8640-435B-8C03-0CB0BC8E88E6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6495790" y="2323804"/>
            <a:ext cx="4820533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314D5FA-EBD7-472E-9864-D76743BAB4DF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836613" y="2811998"/>
            <a:ext cx="4821237" cy="2660650"/>
          </a:xfrm>
        </p:spPr>
        <p:txBody>
          <a:bodyPr lIns="36000" tIns="0" rIns="0" bIns="0">
            <a:normAutofit/>
          </a:bodyPr>
          <a:lstStyle>
            <a:lvl1pPr marL="0" indent="0" algn="l">
              <a:buNone/>
              <a:defRPr sz="2000"/>
            </a:lvl1pPr>
            <a:lvl2pPr marL="457200" indent="0" algn="l">
              <a:buNone/>
              <a:defRPr sz="18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BA129CFA-D87C-494E-9E6D-E317C4D157EB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6495086" y="2811998"/>
            <a:ext cx="4821237" cy="2660650"/>
          </a:xfrm>
        </p:spPr>
        <p:txBody>
          <a:bodyPr lIns="36000" tIns="0" rIns="0" bIns="0">
            <a:normAutofit/>
          </a:bodyPr>
          <a:lstStyle>
            <a:lvl1pPr marL="0" indent="0" algn="l">
              <a:buNone/>
              <a:defRPr sz="2000"/>
            </a:lvl1pPr>
            <a:lvl2pPr marL="457200" indent="0" algn="l">
              <a:buNone/>
              <a:defRPr sz="18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2604770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320EF9D-83C9-45F8-AAA9-A9768470F99F}"/>
              </a:ext>
            </a:extLst>
          </p:cNvPr>
          <p:cNvSpPr/>
          <p:nvPr userDrawn="1"/>
        </p:nvSpPr>
        <p:spPr>
          <a:xfrm>
            <a:off x="0" y="2230316"/>
            <a:ext cx="12192000" cy="3346704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  <a:alpha val="20000"/>
                </a:schemeClr>
              </a:gs>
              <a:gs pos="0">
                <a:schemeClr val="bg2">
                  <a:alpha val="2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131326-08A9-441D-B1A8-662714158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4" y="740998"/>
            <a:ext cx="9535686" cy="568800"/>
          </a:xfrm>
        </p:spPr>
        <p:txBody>
          <a:bodyPr lIns="36000" tIns="0" rIns="0" bIns="0"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C403B-F50A-4124-BE88-55C843FAE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8E8F-7A79-47A4-A23F-F3FD3E2A15F3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A151E7-E2A1-4EA3-8293-FA9D289DF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57EB4-66F5-49E8-A8EF-39029E94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C91FD06-686C-4DAB-8F12-FBDE6BBF3144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36614" y="1377833"/>
            <a:ext cx="9535686" cy="618880"/>
          </a:xfrm>
        </p:spPr>
        <p:txBody>
          <a:bodyPr lIns="36000" tIns="0" rIns="0" bIns="0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1FE0B9B-7D73-4311-B749-C3FA874AF7C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6614" y="3891527"/>
            <a:ext cx="1728216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4A6CBB7D-3142-4CED-98BE-68B4F7C14E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6614" y="4276617"/>
            <a:ext cx="1728216" cy="1142011"/>
          </a:xfrm>
        </p:spPr>
        <p:txBody>
          <a:bodyPr lIns="36000" tIns="0" rIns="0" bIns="0">
            <a:normAutofit/>
          </a:bodyPr>
          <a:lstStyle>
            <a:lvl1pPr marL="0" indent="0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200"/>
            </a:lvl1pPr>
            <a:lvl2pPr marL="457200" indent="0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2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EEAB0330-0960-495D-9FAC-850DB0CAFFE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36614" y="2507927"/>
            <a:ext cx="1728216" cy="604730"/>
          </a:xfrm>
        </p:spPr>
        <p:txBody>
          <a:bodyPr lIns="36000" tIns="0" rIns="0" bIns="0" anchor="t" anchorCtr="0">
            <a:noAutofit/>
          </a:bodyPr>
          <a:lstStyle>
            <a:lvl1pPr marL="0" indent="0" algn="l">
              <a:buNone/>
              <a:defRPr sz="5000" b="1"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bg2"/>
                    </a:gs>
                  </a:gsLst>
                  <a:lin ang="10800000" scaled="1"/>
                  <a:tileRect/>
                </a:gra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20XX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1323B59-309B-4779-B127-7711E7D88F11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836614" y="3136120"/>
            <a:ext cx="1728216" cy="228986"/>
          </a:xfrm>
        </p:spPr>
        <p:txBody>
          <a:bodyPr lIns="36000" tIns="0" rIns="0" bIns="0" anchor="t" anchorCtr="0">
            <a:normAutofit/>
          </a:bodyPr>
          <a:lstStyle>
            <a:lvl1pPr marL="0" indent="0">
              <a:buNone/>
              <a:defRPr sz="14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Month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A57E6D8-B21E-4D49-AF8E-C735B517506B}"/>
              </a:ext>
            </a:extLst>
          </p:cNvPr>
          <p:cNvSpPr/>
          <p:nvPr userDrawn="1"/>
        </p:nvSpPr>
        <p:spPr>
          <a:xfrm>
            <a:off x="0" y="3623709"/>
            <a:ext cx="12192000" cy="54864"/>
          </a:xfrm>
          <a:prstGeom prst="rect">
            <a:avLst/>
          </a:prstGeom>
          <a:gradFill>
            <a:gsLst>
              <a:gs pos="100000">
                <a:srgbClr val="6D3B4F"/>
              </a:gs>
              <a:gs pos="0">
                <a:schemeClr val="bg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CECCEB-7C61-48C7-8F81-9ECE7ABA9E67}"/>
              </a:ext>
            </a:extLst>
          </p:cNvPr>
          <p:cNvSpPr/>
          <p:nvPr userDrawn="1"/>
        </p:nvSpPr>
        <p:spPr>
          <a:xfrm>
            <a:off x="852661" y="3559701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397F8095-EAF8-4F5A-B2A6-0476B8D2EAF0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9588108" y="3891527"/>
            <a:ext cx="1728216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FB58FA02-066D-4A4D-BFEA-4ABCF3B550B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588108" y="4276617"/>
            <a:ext cx="1728216" cy="1142011"/>
          </a:xfrm>
        </p:spPr>
        <p:txBody>
          <a:bodyPr lIns="36000" tIns="0" rIns="0" bIns="0">
            <a:normAutofit/>
          </a:bodyPr>
          <a:lstStyle>
            <a:lvl1pPr marL="0" indent="0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200"/>
            </a:lvl1pPr>
            <a:lvl2pPr marL="457200" indent="0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2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83A77CFD-3FEF-4E6F-BC4F-8ED7F101103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588108" y="2507927"/>
            <a:ext cx="1728216" cy="604730"/>
          </a:xfrm>
        </p:spPr>
        <p:txBody>
          <a:bodyPr lIns="36000" tIns="0" rIns="0" bIns="0" anchor="t" anchorCtr="0">
            <a:noAutofit/>
          </a:bodyPr>
          <a:lstStyle>
            <a:lvl1pPr marL="0" indent="0" algn="l">
              <a:buNone/>
              <a:defRPr sz="5000" b="1"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bg2"/>
                    </a:gs>
                  </a:gsLst>
                  <a:lin ang="10800000" scaled="1"/>
                  <a:tileRect/>
                </a:gra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20XX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3D6E2C46-79E6-4C33-A9DE-9F0BE9199694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9588108" y="3136120"/>
            <a:ext cx="1728216" cy="228986"/>
          </a:xfrm>
        </p:spPr>
        <p:txBody>
          <a:bodyPr lIns="36000" tIns="0" rIns="0" bIns="0" anchor="t" anchorCtr="0">
            <a:normAutofit/>
          </a:bodyPr>
          <a:lstStyle>
            <a:lvl1pPr marL="0" indent="0">
              <a:buNone/>
              <a:defRPr sz="14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Month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B18DF9D1-5757-4445-9078-38760F447FFE}"/>
              </a:ext>
            </a:extLst>
          </p:cNvPr>
          <p:cNvSpPr>
            <a:spLocks noGrp="1"/>
          </p:cNvSpPr>
          <p:nvPr>
            <p:ph type="body" idx="37" hasCustomPrompt="1"/>
          </p:nvPr>
        </p:nvSpPr>
        <p:spPr>
          <a:xfrm>
            <a:off x="3024487" y="3891527"/>
            <a:ext cx="1728216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993B8732-2AA4-40C3-A4A3-44C5803BDA1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024487" y="4276617"/>
            <a:ext cx="1728216" cy="1142011"/>
          </a:xfrm>
        </p:spPr>
        <p:txBody>
          <a:bodyPr lIns="36000" tIns="0" rIns="0" bIns="0">
            <a:normAutofit/>
          </a:bodyPr>
          <a:lstStyle>
            <a:lvl1pPr marL="0" indent="0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200"/>
            </a:lvl1pPr>
            <a:lvl2pPr marL="457200" indent="0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2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11BFD035-7AF1-47EA-9F1C-AE04879DA45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024487" y="2507927"/>
            <a:ext cx="1728216" cy="604730"/>
          </a:xfrm>
        </p:spPr>
        <p:txBody>
          <a:bodyPr lIns="36000" tIns="0" rIns="0" bIns="0" anchor="t" anchorCtr="0">
            <a:noAutofit/>
          </a:bodyPr>
          <a:lstStyle>
            <a:lvl1pPr marL="0" indent="0" algn="l">
              <a:buNone/>
              <a:defRPr sz="5000" b="1"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bg2"/>
                    </a:gs>
                  </a:gsLst>
                  <a:lin ang="10800000" scaled="1"/>
                  <a:tileRect/>
                </a:gra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20XX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C0720D82-39E2-490D-913A-B6DA31CAC2BD}"/>
              </a:ext>
            </a:extLst>
          </p:cNvPr>
          <p:cNvSpPr>
            <a:spLocks noGrp="1"/>
          </p:cNvSpPr>
          <p:nvPr>
            <p:ph type="body" idx="40" hasCustomPrompt="1"/>
          </p:nvPr>
        </p:nvSpPr>
        <p:spPr>
          <a:xfrm>
            <a:off x="3024487" y="3136120"/>
            <a:ext cx="1728216" cy="228986"/>
          </a:xfrm>
        </p:spPr>
        <p:txBody>
          <a:bodyPr lIns="36000" tIns="0" rIns="0" bIns="0" anchor="t" anchorCtr="0">
            <a:normAutofit/>
          </a:bodyPr>
          <a:lstStyle>
            <a:lvl1pPr marL="0" indent="0">
              <a:buNone/>
              <a:defRPr sz="14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Month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F8CB98AA-B672-4560-9A4C-F0E472D7D508}"/>
              </a:ext>
            </a:extLst>
          </p:cNvPr>
          <p:cNvSpPr>
            <a:spLocks noGrp="1"/>
          </p:cNvSpPr>
          <p:nvPr>
            <p:ph type="body" idx="41" hasCustomPrompt="1"/>
          </p:nvPr>
        </p:nvSpPr>
        <p:spPr>
          <a:xfrm>
            <a:off x="5212360" y="3891527"/>
            <a:ext cx="1728216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34" name="Text Placeholder 11">
            <a:extLst>
              <a:ext uri="{FF2B5EF4-FFF2-40B4-BE49-F238E27FC236}">
                <a16:creationId xmlns:a16="http://schemas.microsoft.com/office/drawing/2014/main" id="{051BF3E5-DBCA-46BD-A139-755813ECCCC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212360" y="4276617"/>
            <a:ext cx="1728216" cy="1142011"/>
          </a:xfrm>
        </p:spPr>
        <p:txBody>
          <a:bodyPr lIns="36000" tIns="0" rIns="0" bIns="0">
            <a:normAutofit/>
          </a:bodyPr>
          <a:lstStyle>
            <a:lvl1pPr marL="0" indent="0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200"/>
            </a:lvl1pPr>
            <a:lvl2pPr marL="457200" indent="0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2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4E2B5368-5C92-477C-B64A-0B1236EC471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212360" y="2507927"/>
            <a:ext cx="1728216" cy="604730"/>
          </a:xfrm>
        </p:spPr>
        <p:txBody>
          <a:bodyPr lIns="36000" tIns="0" rIns="0" bIns="0" anchor="t" anchorCtr="0">
            <a:noAutofit/>
          </a:bodyPr>
          <a:lstStyle>
            <a:lvl1pPr marL="0" indent="0" algn="l">
              <a:buNone/>
              <a:defRPr sz="5000" b="1"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bg2"/>
                    </a:gs>
                  </a:gsLst>
                  <a:lin ang="10800000" scaled="1"/>
                  <a:tileRect/>
                </a:gra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20XX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11C29312-F699-465F-96BC-B65A2C3356B5}"/>
              </a:ext>
            </a:extLst>
          </p:cNvPr>
          <p:cNvSpPr>
            <a:spLocks noGrp="1"/>
          </p:cNvSpPr>
          <p:nvPr>
            <p:ph type="body" idx="44" hasCustomPrompt="1"/>
          </p:nvPr>
        </p:nvSpPr>
        <p:spPr>
          <a:xfrm>
            <a:off x="5212360" y="3136120"/>
            <a:ext cx="1728216" cy="228986"/>
          </a:xfrm>
        </p:spPr>
        <p:txBody>
          <a:bodyPr lIns="36000" tIns="0" rIns="0" bIns="0" anchor="t" anchorCtr="0">
            <a:normAutofit/>
          </a:bodyPr>
          <a:lstStyle>
            <a:lvl1pPr marL="0" indent="0">
              <a:buNone/>
              <a:defRPr sz="14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Month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D613D924-E33A-4DAE-B253-E9668378EC73}"/>
              </a:ext>
            </a:extLst>
          </p:cNvPr>
          <p:cNvSpPr>
            <a:spLocks noGrp="1"/>
          </p:cNvSpPr>
          <p:nvPr>
            <p:ph type="body" idx="45" hasCustomPrompt="1"/>
          </p:nvPr>
        </p:nvSpPr>
        <p:spPr>
          <a:xfrm>
            <a:off x="7400234" y="3891527"/>
            <a:ext cx="1728216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38" name="Text Placeholder 11">
            <a:extLst>
              <a:ext uri="{FF2B5EF4-FFF2-40B4-BE49-F238E27FC236}">
                <a16:creationId xmlns:a16="http://schemas.microsoft.com/office/drawing/2014/main" id="{4C346CE6-85D2-4744-ABBA-4EB5E51EB80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400234" y="4276617"/>
            <a:ext cx="1728216" cy="1142011"/>
          </a:xfrm>
        </p:spPr>
        <p:txBody>
          <a:bodyPr lIns="36000" tIns="0" rIns="0" bIns="0">
            <a:normAutofit/>
          </a:bodyPr>
          <a:lstStyle>
            <a:lvl1pPr marL="0" indent="0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200"/>
            </a:lvl1pPr>
            <a:lvl2pPr marL="457200" indent="0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2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0D7E5C35-923C-473E-8BB9-F2F1AB3A2BB4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400234" y="2507927"/>
            <a:ext cx="1728216" cy="604730"/>
          </a:xfrm>
        </p:spPr>
        <p:txBody>
          <a:bodyPr lIns="36000" tIns="0" rIns="0" bIns="0" anchor="t" anchorCtr="0">
            <a:noAutofit/>
          </a:bodyPr>
          <a:lstStyle>
            <a:lvl1pPr marL="0" indent="0" algn="l">
              <a:buNone/>
              <a:defRPr sz="5000" b="1"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bg2"/>
                    </a:gs>
                  </a:gsLst>
                  <a:lin ang="10800000" scaled="1"/>
                  <a:tileRect/>
                </a:gra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20XX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756DD156-6646-433D-ABE8-CB244D53D6C1}"/>
              </a:ext>
            </a:extLst>
          </p:cNvPr>
          <p:cNvSpPr>
            <a:spLocks noGrp="1"/>
          </p:cNvSpPr>
          <p:nvPr>
            <p:ph type="body" idx="48" hasCustomPrompt="1"/>
          </p:nvPr>
        </p:nvSpPr>
        <p:spPr>
          <a:xfrm>
            <a:off x="7400234" y="3136120"/>
            <a:ext cx="1728216" cy="228986"/>
          </a:xfrm>
        </p:spPr>
        <p:txBody>
          <a:bodyPr lIns="36000" tIns="0" rIns="0" bIns="0" anchor="t" anchorCtr="0">
            <a:normAutofit/>
          </a:bodyPr>
          <a:lstStyle>
            <a:lvl1pPr marL="0" indent="0">
              <a:buNone/>
              <a:defRPr sz="14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Month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C33C4CE-CEA6-4AC9-B1DB-8224A4517350}"/>
              </a:ext>
            </a:extLst>
          </p:cNvPr>
          <p:cNvSpPr/>
          <p:nvPr userDrawn="1"/>
        </p:nvSpPr>
        <p:spPr>
          <a:xfrm>
            <a:off x="3039908" y="3559701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71AA6E8-880E-404C-8BCA-7949D28E7AF8}"/>
              </a:ext>
            </a:extLst>
          </p:cNvPr>
          <p:cNvSpPr/>
          <p:nvPr userDrawn="1"/>
        </p:nvSpPr>
        <p:spPr>
          <a:xfrm>
            <a:off x="5227155" y="3559701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D7D3B90E-8FC3-4B84-A2BB-8862D5EC070B}"/>
              </a:ext>
            </a:extLst>
          </p:cNvPr>
          <p:cNvSpPr/>
          <p:nvPr userDrawn="1"/>
        </p:nvSpPr>
        <p:spPr>
          <a:xfrm>
            <a:off x="7414402" y="3559701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43E9DB54-6797-4300-B6CA-0A9CF186B458}"/>
              </a:ext>
            </a:extLst>
          </p:cNvPr>
          <p:cNvSpPr/>
          <p:nvPr userDrawn="1"/>
        </p:nvSpPr>
        <p:spPr>
          <a:xfrm>
            <a:off x="9601649" y="3559701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45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5320762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31326-08A9-441D-B1A8-6627141585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6614" y="740998"/>
            <a:ext cx="2759105" cy="568800"/>
          </a:xfrm>
        </p:spPr>
        <p:txBody>
          <a:bodyPr lIns="36000" tIns="0" rIns="0" bIns="0">
            <a:noAutofit/>
          </a:bodyPr>
          <a:lstStyle/>
          <a:p>
            <a:r>
              <a:rPr lang="en-US" noProof="0"/>
              <a:t>Title Here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C403B-F50A-4124-BE88-55C843FAE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8E8F-7A79-47A4-A23F-F3FD3E2A15F3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A151E7-E2A1-4EA3-8293-FA9D289DF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57EB4-66F5-49E8-A8EF-39029E94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C91FD06-686C-4DAB-8F12-FBDE6BBF3144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36615" y="1377833"/>
            <a:ext cx="2760828" cy="1630062"/>
          </a:xfrm>
        </p:spPr>
        <p:txBody>
          <a:bodyPr lIns="36000" tIns="0" rIns="0" bIns="0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0" name="Table Placeholder 9">
            <a:extLst>
              <a:ext uri="{FF2B5EF4-FFF2-40B4-BE49-F238E27FC236}">
                <a16:creationId xmlns:a16="http://schemas.microsoft.com/office/drawing/2014/main" id="{36EC64A7-7FE6-41B3-B27F-E6B0C0BAA1FD}"/>
              </a:ext>
            </a:extLst>
          </p:cNvPr>
          <p:cNvSpPr>
            <a:spLocks noGrp="1"/>
          </p:cNvSpPr>
          <p:nvPr>
            <p:ph type="tbl" sz="quarter" idx="25"/>
          </p:nvPr>
        </p:nvSpPr>
        <p:spPr>
          <a:xfrm>
            <a:off x="3983038" y="740998"/>
            <a:ext cx="6159583" cy="465063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noProof="0" smtClean="0"/>
              <a:t>Click icon to add table</a:t>
            </a:r>
            <a:endParaRPr lang="en-US" noProof="0" dirty="0"/>
          </a:p>
        </p:txBody>
      </p:sp>
      <p:sp>
        <p:nvSpPr>
          <p:cNvPr id="11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2915746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320EF9D-83C9-45F8-AAA9-A9768470F99F}"/>
              </a:ext>
            </a:extLst>
          </p:cNvPr>
          <p:cNvSpPr/>
          <p:nvPr userDrawn="1"/>
        </p:nvSpPr>
        <p:spPr>
          <a:xfrm>
            <a:off x="0" y="1613512"/>
            <a:ext cx="12192000" cy="27432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20000"/>
                </a:schemeClr>
              </a:gs>
              <a:gs pos="100000">
                <a:schemeClr val="bg2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CB4EFCF-84EC-4420-9A2B-7C028E7505B0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4724400" y="1613512"/>
            <a:ext cx="2743200" cy="274320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2" name="Picture Placeholder 11">
            <a:extLst>
              <a:ext uri="{FF2B5EF4-FFF2-40B4-BE49-F238E27FC236}">
                <a16:creationId xmlns:a16="http://schemas.microsoft.com/office/drawing/2014/main" id="{3C20DBAD-9FE7-4F62-B952-1D72DC8B9A73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1981200" y="1613512"/>
            <a:ext cx="2743200" cy="274320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3" name="Picture Placeholder 11">
            <a:extLst>
              <a:ext uri="{FF2B5EF4-FFF2-40B4-BE49-F238E27FC236}">
                <a16:creationId xmlns:a16="http://schemas.microsoft.com/office/drawing/2014/main" id="{6AE95BF3-594D-4F6F-95D5-18D8A51D5197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7466232" y="1613512"/>
            <a:ext cx="2743200" cy="274320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131326-08A9-441D-B1A8-662714158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4" y="740998"/>
            <a:ext cx="9535686" cy="568800"/>
          </a:xfrm>
        </p:spPr>
        <p:txBody>
          <a:bodyPr lIns="36000" tIns="0" rIns="0" bIns="0"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C403B-F50A-4124-BE88-55C843FAE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8E8F-7A79-47A4-A23F-F3FD3E2A15F3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A151E7-E2A1-4EA3-8293-FA9D289DF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57EB4-66F5-49E8-A8EF-39029E94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1FE0B9B-7D73-4311-B749-C3FA874AF7C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398800" y="4492967"/>
            <a:ext cx="1908000" cy="334918"/>
          </a:xfrm>
        </p:spPr>
        <p:txBody>
          <a:bodyPr lIns="36000" tIns="0" rIns="0" bIns="0" anchor="b">
            <a:normAutofit/>
          </a:bodyPr>
          <a:lstStyle>
            <a:lvl1pPr marL="0" indent="0" algn="ctr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4A6CBB7D-3142-4CED-98BE-68B4F7C14E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98800" y="4878058"/>
            <a:ext cx="1908000" cy="234269"/>
          </a:xfrm>
        </p:spPr>
        <p:txBody>
          <a:bodyPr lIns="36000" tIns="0" rIns="0" bIns="0">
            <a:noAutofit/>
          </a:bodyPr>
          <a:lstStyle>
            <a:lvl1pPr marL="0" indent="0" algn="ctr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1323B59-309B-4779-B127-7711E7D88F11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2398800" y="5138591"/>
            <a:ext cx="1908000" cy="693882"/>
          </a:xfrm>
        </p:spPr>
        <p:txBody>
          <a:bodyPr lIns="36000" tIns="0" rIns="0" bIns="0" anchor="t" anchorCtr="0">
            <a:norm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B18DF9D1-5757-4445-9078-38760F447FFE}"/>
              </a:ext>
            </a:extLst>
          </p:cNvPr>
          <p:cNvSpPr>
            <a:spLocks noGrp="1"/>
          </p:cNvSpPr>
          <p:nvPr>
            <p:ph type="body" idx="37" hasCustomPrompt="1"/>
          </p:nvPr>
        </p:nvSpPr>
        <p:spPr>
          <a:xfrm>
            <a:off x="5142000" y="4492967"/>
            <a:ext cx="1908000" cy="334918"/>
          </a:xfrm>
        </p:spPr>
        <p:txBody>
          <a:bodyPr lIns="36000" tIns="0" rIns="0" bIns="0" anchor="b">
            <a:normAutofit/>
          </a:bodyPr>
          <a:lstStyle>
            <a:lvl1pPr marL="0" indent="0" algn="ctr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993B8732-2AA4-40C3-A4A3-44C5803BDA1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142000" y="4878058"/>
            <a:ext cx="1908000" cy="234269"/>
          </a:xfrm>
        </p:spPr>
        <p:txBody>
          <a:bodyPr lIns="36000" tIns="0" rIns="0" bIns="0">
            <a:noAutofit/>
          </a:bodyPr>
          <a:lstStyle>
            <a:lvl1pPr marL="0" indent="0" algn="ctr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C0720D82-39E2-490D-913A-B6DA31CAC2BD}"/>
              </a:ext>
            </a:extLst>
          </p:cNvPr>
          <p:cNvSpPr>
            <a:spLocks noGrp="1"/>
          </p:cNvSpPr>
          <p:nvPr>
            <p:ph type="body" idx="40" hasCustomPrompt="1"/>
          </p:nvPr>
        </p:nvSpPr>
        <p:spPr>
          <a:xfrm>
            <a:off x="5142000" y="5138591"/>
            <a:ext cx="1908000" cy="693882"/>
          </a:xfrm>
        </p:spPr>
        <p:txBody>
          <a:bodyPr lIns="36000" tIns="0" rIns="0" bIns="0" anchor="t" anchorCtr="0">
            <a:norm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F8CB98AA-B672-4560-9A4C-F0E472D7D508}"/>
              </a:ext>
            </a:extLst>
          </p:cNvPr>
          <p:cNvSpPr>
            <a:spLocks noGrp="1"/>
          </p:cNvSpPr>
          <p:nvPr>
            <p:ph type="body" idx="41" hasCustomPrompt="1"/>
          </p:nvPr>
        </p:nvSpPr>
        <p:spPr>
          <a:xfrm>
            <a:off x="7900579" y="4492967"/>
            <a:ext cx="1908000" cy="334918"/>
          </a:xfrm>
        </p:spPr>
        <p:txBody>
          <a:bodyPr lIns="36000" tIns="0" rIns="0" bIns="0" anchor="b">
            <a:normAutofit/>
          </a:bodyPr>
          <a:lstStyle>
            <a:lvl1pPr marL="0" indent="0" algn="ctr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34" name="Text Placeholder 11">
            <a:extLst>
              <a:ext uri="{FF2B5EF4-FFF2-40B4-BE49-F238E27FC236}">
                <a16:creationId xmlns:a16="http://schemas.microsoft.com/office/drawing/2014/main" id="{051BF3E5-DBCA-46BD-A139-755813ECCCC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900579" y="4878058"/>
            <a:ext cx="1908000" cy="234269"/>
          </a:xfrm>
        </p:spPr>
        <p:txBody>
          <a:bodyPr lIns="36000" tIns="0" rIns="0" bIns="0">
            <a:noAutofit/>
          </a:bodyPr>
          <a:lstStyle>
            <a:lvl1pPr marL="0" indent="0" algn="ctr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11C29312-F699-465F-96BC-B65A2C3356B5}"/>
              </a:ext>
            </a:extLst>
          </p:cNvPr>
          <p:cNvSpPr>
            <a:spLocks noGrp="1"/>
          </p:cNvSpPr>
          <p:nvPr>
            <p:ph type="body" idx="44" hasCustomPrompt="1"/>
          </p:nvPr>
        </p:nvSpPr>
        <p:spPr>
          <a:xfrm>
            <a:off x="7900579" y="5138591"/>
            <a:ext cx="1908000" cy="693882"/>
          </a:xfrm>
        </p:spPr>
        <p:txBody>
          <a:bodyPr lIns="36000" tIns="0" rIns="0" bIns="0" anchor="t" anchorCtr="0">
            <a:norm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</a:t>
            </a:r>
          </a:p>
        </p:txBody>
      </p:sp>
      <p:sp>
        <p:nvSpPr>
          <p:cNvPr id="22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6959362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31326-08A9-441D-B1A8-662714158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4" y="740998"/>
            <a:ext cx="9535686" cy="568800"/>
          </a:xfrm>
        </p:spPr>
        <p:txBody>
          <a:bodyPr lIns="36000" tIns="0" rIns="0" bIns="0"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C403B-F50A-4124-BE88-55C843FAE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8E8F-7A79-47A4-A23F-F3FD3E2A15F3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A151E7-E2A1-4EA3-8293-FA9D289DF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57EB4-66F5-49E8-A8EF-39029E94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C91FD06-686C-4DAB-8F12-FBDE6BBF3144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36614" y="1377833"/>
            <a:ext cx="9535686" cy="618880"/>
          </a:xfrm>
        </p:spPr>
        <p:txBody>
          <a:bodyPr lIns="36000" tIns="0" rIns="0" bIns="0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E6BA5EAA-9D1F-41A8-B061-8C18B61C4F6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975465" y="2564315"/>
            <a:ext cx="2271681" cy="334918"/>
          </a:xfrm>
        </p:spPr>
        <p:txBody>
          <a:bodyPr lIns="36000" tIns="0" rIns="0" bIns="0" anchor="b">
            <a:normAutofit/>
          </a:bodyPr>
          <a:lstStyle>
            <a:lvl1pPr marL="0" indent="0" algn="l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60E8EB22-EE54-4319-BFD9-B51D4D584A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75465" y="2949406"/>
            <a:ext cx="2271681" cy="658819"/>
          </a:xfrm>
        </p:spPr>
        <p:txBody>
          <a:bodyPr lIns="36000" tIns="0" rIns="0" bIns="0">
            <a:noAutofit/>
          </a:bodyPr>
          <a:lstStyle>
            <a:lvl1pPr marL="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0604DC3-2547-4A5A-8AF8-1051ADC267D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36614" y="2647025"/>
            <a:ext cx="960120" cy="96120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D21D8720-648F-4748-B19E-15B596D77B9F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975465" y="4130482"/>
            <a:ext cx="2271681" cy="334918"/>
          </a:xfrm>
        </p:spPr>
        <p:txBody>
          <a:bodyPr lIns="36000" tIns="0" rIns="0" bIns="0" anchor="b">
            <a:normAutofit/>
          </a:bodyPr>
          <a:lstStyle>
            <a:lvl1pPr marL="0" indent="0" algn="l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E31B211B-885A-40F6-A25D-6EDF68FBD3A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75465" y="4515573"/>
            <a:ext cx="2271681" cy="658819"/>
          </a:xfrm>
        </p:spPr>
        <p:txBody>
          <a:bodyPr lIns="36000" tIns="0" rIns="0" bIns="0">
            <a:noAutofit/>
          </a:bodyPr>
          <a:lstStyle>
            <a:lvl1pPr marL="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49" name="Picture Placeholder 11">
            <a:extLst>
              <a:ext uri="{FF2B5EF4-FFF2-40B4-BE49-F238E27FC236}">
                <a16:creationId xmlns:a16="http://schemas.microsoft.com/office/drawing/2014/main" id="{C2F4D19D-CC90-455D-8947-5DCD00EA921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36614" y="4213192"/>
            <a:ext cx="960120" cy="96120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D5CAA23C-172B-4B6C-BB10-4F4DB6CFD19B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5532112" y="2564315"/>
            <a:ext cx="2271681" cy="334918"/>
          </a:xfrm>
        </p:spPr>
        <p:txBody>
          <a:bodyPr lIns="36000" tIns="0" rIns="0" bIns="0" anchor="b">
            <a:normAutofit/>
          </a:bodyPr>
          <a:lstStyle>
            <a:lvl1pPr marL="0" indent="0" algn="l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51" name="Text Placeholder 11">
            <a:extLst>
              <a:ext uri="{FF2B5EF4-FFF2-40B4-BE49-F238E27FC236}">
                <a16:creationId xmlns:a16="http://schemas.microsoft.com/office/drawing/2014/main" id="{5873C0A4-108E-4DD1-A604-311D061489D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532112" y="2949406"/>
            <a:ext cx="2271681" cy="658819"/>
          </a:xfrm>
        </p:spPr>
        <p:txBody>
          <a:bodyPr lIns="36000" tIns="0" rIns="0" bIns="0">
            <a:noAutofit/>
          </a:bodyPr>
          <a:lstStyle>
            <a:lvl1pPr marL="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52" name="Picture Placeholder 11">
            <a:extLst>
              <a:ext uri="{FF2B5EF4-FFF2-40B4-BE49-F238E27FC236}">
                <a16:creationId xmlns:a16="http://schemas.microsoft.com/office/drawing/2014/main" id="{FA4996C0-7B37-42C4-BDFF-F0C54D4A88C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393261" y="2647025"/>
            <a:ext cx="960120" cy="96120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FE2C9DE6-67CA-4E0C-8A51-B7AC8BD5AE98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5532112" y="4130482"/>
            <a:ext cx="2271681" cy="334918"/>
          </a:xfrm>
        </p:spPr>
        <p:txBody>
          <a:bodyPr lIns="36000" tIns="0" rIns="0" bIns="0" anchor="b">
            <a:normAutofit/>
          </a:bodyPr>
          <a:lstStyle>
            <a:lvl1pPr marL="0" indent="0" algn="l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54" name="Text Placeholder 11">
            <a:extLst>
              <a:ext uri="{FF2B5EF4-FFF2-40B4-BE49-F238E27FC236}">
                <a16:creationId xmlns:a16="http://schemas.microsoft.com/office/drawing/2014/main" id="{052A6B3A-E7C7-42AC-A91D-7921E2DCA42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532112" y="4515573"/>
            <a:ext cx="2271681" cy="658819"/>
          </a:xfrm>
        </p:spPr>
        <p:txBody>
          <a:bodyPr lIns="36000" tIns="0" rIns="0" bIns="0">
            <a:noAutofit/>
          </a:bodyPr>
          <a:lstStyle>
            <a:lvl1pPr marL="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55" name="Picture Placeholder 11">
            <a:extLst>
              <a:ext uri="{FF2B5EF4-FFF2-40B4-BE49-F238E27FC236}">
                <a16:creationId xmlns:a16="http://schemas.microsoft.com/office/drawing/2014/main" id="{BDE373C5-22C4-4D2E-B2C9-747EA0C709E1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4393261" y="4213192"/>
            <a:ext cx="960120" cy="96120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6" name="Text Placeholder 2">
            <a:extLst>
              <a:ext uri="{FF2B5EF4-FFF2-40B4-BE49-F238E27FC236}">
                <a16:creationId xmlns:a16="http://schemas.microsoft.com/office/drawing/2014/main" id="{DF658B1C-69F4-44D8-97E9-5536A307168D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9088759" y="2564315"/>
            <a:ext cx="2271681" cy="334918"/>
          </a:xfrm>
        </p:spPr>
        <p:txBody>
          <a:bodyPr lIns="36000" tIns="0" rIns="0" bIns="0" anchor="b">
            <a:normAutofit/>
          </a:bodyPr>
          <a:lstStyle>
            <a:lvl1pPr marL="0" indent="0" algn="l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57" name="Text Placeholder 11">
            <a:extLst>
              <a:ext uri="{FF2B5EF4-FFF2-40B4-BE49-F238E27FC236}">
                <a16:creationId xmlns:a16="http://schemas.microsoft.com/office/drawing/2014/main" id="{E49F5D3C-52A4-4CF3-9C76-8E7F4AD0674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8759" y="2949406"/>
            <a:ext cx="2271681" cy="658819"/>
          </a:xfrm>
        </p:spPr>
        <p:txBody>
          <a:bodyPr lIns="36000" tIns="0" rIns="0" bIns="0">
            <a:noAutofit/>
          </a:bodyPr>
          <a:lstStyle>
            <a:lvl1pPr marL="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58" name="Picture Placeholder 11">
            <a:extLst>
              <a:ext uri="{FF2B5EF4-FFF2-40B4-BE49-F238E27FC236}">
                <a16:creationId xmlns:a16="http://schemas.microsoft.com/office/drawing/2014/main" id="{1AEC50E2-8D09-4E52-90BC-C296ED16B937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7949908" y="2647025"/>
            <a:ext cx="960120" cy="96120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9" name="Text Placeholder 2">
            <a:extLst>
              <a:ext uri="{FF2B5EF4-FFF2-40B4-BE49-F238E27FC236}">
                <a16:creationId xmlns:a16="http://schemas.microsoft.com/office/drawing/2014/main" id="{1A890E15-BFA6-4C98-BF47-CD2501130937}"/>
              </a:ext>
            </a:extLst>
          </p:cNvPr>
          <p:cNvSpPr>
            <a:spLocks noGrp="1"/>
          </p:cNvSpPr>
          <p:nvPr>
            <p:ph type="body" idx="38" hasCustomPrompt="1"/>
          </p:nvPr>
        </p:nvSpPr>
        <p:spPr>
          <a:xfrm>
            <a:off x="9088759" y="4130482"/>
            <a:ext cx="2271681" cy="334918"/>
          </a:xfrm>
        </p:spPr>
        <p:txBody>
          <a:bodyPr lIns="36000" tIns="0" rIns="0" bIns="0" anchor="b">
            <a:normAutofit/>
          </a:bodyPr>
          <a:lstStyle>
            <a:lvl1pPr marL="0" indent="0" algn="l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60" name="Text Placeholder 11">
            <a:extLst>
              <a:ext uri="{FF2B5EF4-FFF2-40B4-BE49-F238E27FC236}">
                <a16:creationId xmlns:a16="http://schemas.microsoft.com/office/drawing/2014/main" id="{65EAB51A-2C46-46D9-9E90-A9C9D977064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88759" y="4515573"/>
            <a:ext cx="2271681" cy="658819"/>
          </a:xfrm>
        </p:spPr>
        <p:txBody>
          <a:bodyPr lIns="36000" tIns="0" rIns="0" bIns="0">
            <a:noAutofit/>
          </a:bodyPr>
          <a:lstStyle>
            <a:lvl1pPr marL="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61" name="Picture Placeholder 11">
            <a:extLst>
              <a:ext uri="{FF2B5EF4-FFF2-40B4-BE49-F238E27FC236}">
                <a16:creationId xmlns:a16="http://schemas.microsoft.com/office/drawing/2014/main" id="{A8E96B85-B153-4EB9-8F26-0E948B5DC173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7949908" y="4213192"/>
            <a:ext cx="960120" cy="96120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7987188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31326-08A9-441D-B1A8-662714158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4" y="740998"/>
            <a:ext cx="6298520" cy="568800"/>
          </a:xfrm>
        </p:spPr>
        <p:txBody>
          <a:bodyPr lIns="36000" tIns="0" rIns="0" bIns="0">
            <a:noAutofit/>
          </a:bodyPr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C403B-F50A-4124-BE88-55C843FAE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8E8F-7A79-47A4-A23F-F3FD3E2A15F3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A151E7-E2A1-4EA3-8293-FA9D289DF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57EB4-66F5-49E8-A8EF-39029E94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C91FD06-686C-4DAB-8F12-FBDE6BBF3144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36615" y="1377833"/>
            <a:ext cx="2497428" cy="1630062"/>
          </a:xfrm>
        </p:spPr>
        <p:txBody>
          <a:bodyPr lIns="36000" tIns="0" rIns="0" bIns="0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1" name="Chart Placeholder 7">
            <a:extLst>
              <a:ext uri="{FF2B5EF4-FFF2-40B4-BE49-F238E27FC236}">
                <a16:creationId xmlns:a16="http://schemas.microsoft.com/office/drawing/2014/main" id="{1E42105A-8901-45BF-9233-D1C9076AA50C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3404384" y="1377832"/>
            <a:ext cx="3730750" cy="378200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97107B0-5001-4D98-9D90-6DB407B0C99E}"/>
              </a:ext>
            </a:extLst>
          </p:cNvPr>
          <p:cNvSpPr/>
          <p:nvPr userDrawn="1"/>
        </p:nvSpPr>
        <p:spPr>
          <a:xfrm>
            <a:off x="7219540" y="1527734"/>
            <a:ext cx="329184" cy="327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55BAF7D-E84D-4AEA-9267-5A89F2D57394}"/>
              </a:ext>
            </a:extLst>
          </p:cNvPr>
          <p:cNvSpPr/>
          <p:nvPr userDrawn="1"/>
        </p:nvSpPr>
        <p:spPr>
          <a:xfrm>
            <a:off x="9664979" y="1527734"/>
            <a:ext cx="329184" cy="3276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7C2C2B5-DF2F-44D9-8AD0-91755942639B}"/>
              </a:ext>
            </a:extLst>
          </p:cNvPr>
          <p:cNvSpPr/>
          <p:nvPr userDrawn="1"/>
        </p:nvSpPr>
        <p:spPr>
          <a:xfrm>
            <a:off x="7219540" y="2784622"/>
            <a:ext cx="329184" cy="327600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60C2358-0880-4DCC-B591-574B77C88AF3}"/>
              </a:ext>
            </a:extLst>
          </p:cNvPr>
          <p:cNvSpPr/>
          <p:nvPr userDrawn="1"/>
        </p:nvSpPr>
        <p:spPr>
          <a:xfrm>
            <a:off x="9664979" y="2784622"/>
            <a:ext cx="329184" cy="327600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17B18BE-4EA4-4304-9B25-9AFC3F1868EC}"/>
              </a:ext>
            </a:extLst>
          </p:cNvPr>
          <p:cNvSpPr/>
          <p:nvPr userDrawn="1"/>
        </p:nvSpPr>
        <p:spPr>
          <a:xfrm>
            <a:off x="7219540" y="4041509"/>
            <a:ext cx="329184" cy="327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A40C470-7D62-4550-AD27-E5BE738863B2}"/>
              </a:ext>
            </a:extLst>
          </p:cNvPr>
          <p:cNvSpPr/>
          <p:nvPr userDrawn="1"/>
        </p:nvSpPr>
        <p:spPr>
          <a:xfrm>
            <a:off x="9664979" y="4041509"/>
            <a:ext cx="329184" cy="3276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31BD8106-14EB-4162-8957-82C7E455BE3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230599" y="1868634"/>
            <a:ext cx="1980000" cy="334918"/>
          </a:xfrm>
        </p:spPr>
        <p:txBody>
          <a:bodyPr lIns="36000" tIns="0" rIns="0" bIns="0" anchor="b">
            <a:normAutofit/>
          </a:bodyPr>
          <a:lstStyle>
            <a:lvl1pPr marL="0" indent="0" algn="l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$ 1,500,000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FE4100F4-A1CC-43D0-96D1-E78EC88BAC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0599" y="2253725"/>
            <a:ext cx="1980000" cy="234269"/>
          </a:xfrm>
        </p:spPr>
        <p:txBody>
          <a:bodyPr lIns="36000" tIns="0" rIns="0" bIns="0">
            <a:noAutofit/>
          </a:bodyPr>
          <a:lstStyle>
            <a:lvl1pPr marL="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Category Description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4F231A8-6423-4204-8A45-BD1BAAD2C15D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7230599" y="3132839"/>
            <a:ext cx="1980000" cy="334918"/>
          </a:xfrm>
        </p:spPr>
        <p:txBody>
          <a:bodyPr lIns="36000" tIns="0" rIns="0" bIns="0" anchor="b">
            <a:normAutofit/>
          </a:bodyPr>
          <a:lstStyle>
            <a:lvl1pPr marL="0" indent="0" algn="l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$ 1,500,000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130B9E51-E0C5-4A35-BEE4-403EC90B949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30599" y="3517930"/>
            <a:ext cx="1980000" cy="234269"/>
          </a:xfrm>
        </p:spPr>
        <p:txBody>
          <a:bodyPr lIns="36000" tIns="0" rIns="0" bIns="0">
            <a:noAutofit/>
          </a:bodyPr>
          <a:lstStyle>
            <a:lvl1pPr marL="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Category Description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D5BEF9D2-60F1-4384-BF4C-DCE3EDF0F3A5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230599" y="4382409"/>
            <a:ext cx="1980000" cy="334918"/>
          </a:xfrm>
        </p:spPr>
        <p:txBody>
          <a:bodyPr lIns="36000" tIns="0" rIns="0" bIns="0" anchor="b">
            <a:normAutofit/>
          </a:bodyPr>
          <a:lstStyle>
            <a:lvl1pPr marL="0" indent="0" algn="l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$ 1,500,000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7F998711-69B2-43A8-A7D8-E7A288289C3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230599" y="4767500"/>
            <a:ext cx="1980000" cy="234269"/>
          </a:xfrm>
        </p:spPr>
        <p:txBody>
          <a:bodyPr lIns="36000" tIns="0" rIns="0" bIns="0">
            <a:noAutofit/>
          </a:bodyPr>
          <a:lstStyle>
            <a:lvl1pPr marL="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Category Description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57B47401-961F-4A4C-8D84-D03D8A8BE7FB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9664979" y="1868634"/>
            <a:ext cx="1980000" cy="334918"/>
          </a:xfrm>
        </p:spPr>
        <p:txBody>
          <a:bodyPr lIns="36000" tIns="0" rIns="0" bIns="0" anchor="b">
            <a:normAutofit/>
          </a:bodyPr>
          <a:lstStyle>
            <a:lvl1pPr marL="0" indent="0" algn="l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$ 1,500,000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948BF1-3892-42AB-AEF7-4A687A9AE9F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664979" y="2253725"/>
            <a:ext cx="1980000" cy="234269"/>
          </a:xfrm>
        </p:spPr>
        <p:txBody>
          <a:bodyPr lIns="36000" tIns="0" rIns="0" bIns="0">
            <a:noAutofit/>
          </a:bodyPr>
          <a:lstStyle>
            <a:lvl1pPr marL="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Category Description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C9C37FED-20A3-48CB-B63E-181FBBF8F3CA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9664979" y="3132839"/>
            <a:ext cx="1980000" cy="334918"/>
          </a:xfrm>
        </p:spPr>
        <p:txBody>
          <a:bodyPr lIns="36000" tIns="0" rIns="0" bIns="0" anchor="b">
            <a:normAutofit/>
          </a:bodyPr>
          <a:lstStyle>
            <a:lvl1pPr marL="0" indent="0" algn="l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$ 1,500,000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7C32AD82-37DD-4D41-8921-3CBF761FEB0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664979" y="3517930"/>
            <a:ext cx="1980000" cy="234269"/>
          </a:xfrm>
        </p:spPr>
        <p:txBody>
          <a:bodyPr lIns="36000" tIns="0" rIns="0" bIns="0">
            <a:noAutofit/>
          </a:bodyPr>
          <a:lstStyle>
            <a:lvl1pPr marL="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Category Description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73D98E47-00B1-412D-9DBB-62ACC0398C8B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9664979" y="4382409"/>
            <a:ext cx="1980000" cy="334918"/>
          </a:xfrm>
        </p:spPr>
        <p:txBody>
          <a:bodyPr lIns="36000" tIns="0" rIns="0" bIns="0" anchor="b">
            <a:normAutofit/>
          </a:bodyPr>
          <a:lstStyle>
            <a:lvl1pPr marL="0" indent="0" algn="l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$ 1,500,000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A753B197-EDD7-45BA-A120-4C3343A3FC5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664979" y="4767500"/>
            <a:ext cx="1980000" cy="234269"/>
          </a:xfrm>
        </p:spPr>
        <p:txBody>
          <a:bodyPr lIns="36000" tIns="0" rIns="0" bIns="0">
            <a:noAutofit/>
          </a:bodyPr>
          <a:lstStyle>
            <a:lvl1pPr marL="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Category Description</a:t>
            </a:r>
          </a:p>
        </p:txBody>
      </p:sp>
      <p:sp>
        <p:nvSpPr>
          <p:cNvPr id="32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970545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387">
          <p15:clr>
            <a:srgbClr val="FBAE40"/>
          </p15:clr>
        </p15:guide>
        <p15:guide id="2" pos="279">
          <p15:clr>
            <a:srgbClr val="FBAE40"/>
          </p15:clr>
        </p15:guide>
        <p15:guide id="3" pos="712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2115">
          <p15:clr>
            <a:srgbClr val="FBAE40"/>
          </p15:clr>
        </p15:guide>
        <p15:guide id="6" orient="horz" pos="45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41B7CDEE-2644-4D36-95CB-1F92049E7F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8724" y="457200"/>
            <a:ext cx="11274552" cy="594360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9" name="Picture Placeholder 14">
            <a:extLst>
              <a:ext uri="{FF2B5EF4-FFF2-40B4-BE49-F238E27FC236}">
                <a16:creationId xmlns:a16="http://schemas.microsoft.com/office/drawing/2014/main" id="{4DF168AC-530C-4094-8F5F-FCF3FFDC1E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7903" y="4991383"/>
            <a:ext cx="1463040" cy="98755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8373CC7F-8644-430C-90D9-B903ED9F61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8788" y="2028825"/>
            <a:ext cx="4727575" cy="728663"/>
          </a:xfrm>
          <a:solidFill>
            <a:schemeClr val="accent1">
              <a:alpha val="60000"/>
            </a:schemeClr>
          </a:solidFill>
        </p:spPr>
        <p:txBody>
          <a:bodyPr lIns="396000" anchor="ctr" anchorCtr="0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64B737A3-9F6C-4989-B51B-07BDDD38FD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8788" y="2754601"/>
            <a:ext cx="4726800" cy="1861200"/>
          </a:xfrm>
          <a:solidFill>
            <a:schemeClr val="bg1">
              <a:alpha val="50000"/>
            </a:schemeClr>
          </a:solidFill>
        </p:spPr>
        <p:txBody>
          <a:bodyPr lIns="396000" tIns="0" rIns="0" bIns="0">
            <a:noAutofit/>
          </a:bodyPr>
          <a:lstStyle>
            <a:lvl1pPr>
              <a:lnSpc>
                <a:spcPct val="85000"/>
              </a:lnSpc>
              <a:defRPr sz="5500"/>
            </a:lvl1pPr>
          </a:lstStyle>
          <a:p>
            <a:r>
              <a:rPr lang="en-US" dirty="0"/>
              <a:t>Click to Edit Title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553085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" orient="horz" pos="55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BB0064D4-BDD6-4678-9FA4-3A77F1600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457199"/>
            <a:ext cx="5637276" cy="5959476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B931B8-6920-4B59-AD28-CB99D1D3F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127" y="1331139"/>
            <a:ext cx="4584212" cy="1107114"/>
          </a:xfrm>
        </p:spPr>
        <p:txBody>
          <a:bodyPr lIns="36000" tIns="0" rIns="0" bIns="0" anchor="b">
            <a:normAutofit/>
          </a:bodyPr>
          <a:lstStyle>
            <a:lvl1pPr>
              <a:defRPr sz="36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46A6A6-0C1D-4435-9DB9-9E50E52E8DA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0127" y="2545450"/>
            <a:ext cx="4584212" cy="540000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144CC-98A7-494C-8C18-4B4DD60949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65399" y="5810400"/>
            <a:ext cx="1080000" cy="234000"/>
          </a:xfrm>
        </p:spPr>
        <p:txBody>
          <a:bodyPr anchor="b" anchorCtr="0"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fld id="{BC23DBD1-F259-4AEB-A7D9-D728D6E04490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7AD20-725D-45E4-8D6A-08EF4C818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86A1DB-63FF-4850-A872-85EE7C087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3548F99-E128-4301-95D8-8FDACDA5912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0128" y="3300065"/>
            <a:ext cx="4584212" cy="1745768"/>
          </a:xfrm>
        </p:spPr>
        <p:txBody>
          <a:bodyPr lIns="36000" tIns="0" rIns="0" bIns="0">
            <a:noAutofit/>
          </a:bodyPr>
          <a:lstStyle>
            <a:lvl1pPr marL="216000" indent="-216000">
              <a:spcBef>
                <a:spcPts val="600"/>
              </a:spcBef>
              <a:buClr>
                <a:schemeClr val="tx2">
                  <a:lumMod val="40000"/>
                  <a:lumOff val="60000"/>
                </a:schemeClr>
              </a:buClr>
              <a:buSzPct val="125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639803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A9E66CD-99CC-45B1-A15D-3626A61608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8724" y="457200"/>
            <a:ext cx="11274552" cy="5943600"/>
          </a:xfrm>
          <a:noFill/>
        </p:spPr>
        <p:txBody>
          <a:bodyPr anchor="ctr" anchorCtr="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F15D4B3-A0CD-4C14-BB5E-CB9859BD8A5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64480" y="1746127"/>
            <a:ext cx="1463040" cy="98755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829233-8E4C-4046-85BB-5166B8A721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8724" y="3252538"/>
            <a:ext cx="11274552" cy="1348720"/>
          </a:xfrm>
          <a:solidFill>
            <a:schemeClr val="bg1">
              <a:alpha val="60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55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A507DE-4CA5-4E76-8450-4125151EB3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8724" y="4601258"/>
            <a:ext cx="11274552" cy="1799542"/>
          </a:xfrm>
          <a:solidFill>
            <a:schemeClr val="tx1">
              <a:alpha val="90000"/>
            </a:schemeClr>
          </a:solidFill>
        </p:spPr>
        <p:txBody>
          <a:bodyPr tIns="252000" anchor="t" anchorCtr="0"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smtClean="0"/>
              <a:t>Click to edit Master subtitle style</a:t>
            </a:r>
            <a:endParaRPr lang="en-US" noProof="0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06F64230-8502-4625-8B46-5660458931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6767" y="5400675"/>
            <a:ext cx="1800225" cy="280988"/>
          </a:xfr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>
              <a:defRPr sz="1800">
                <a:solidFill>
                  <a:schemeClr val="bg2">
                    <a:lumMod val="40000"/>
                    <a:lumOff val="6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40000"/>
                    <a:lumOff val="6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40000"/>
                    <a:lumOff val="6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noProof="0"/>
              <a:t>Email: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1B08C5A6-5B1B-4D50-A772-24B26B7B80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34879" y="5695950"/>
            <a:ext cx="3384000" cy="280500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r>
              <a:rPr lang="en-US" noProof="0"/>
              <a:t>victoria@fabrikam.com</a:t>
            </a:r>
          </a:p>
        </p:txBody>
      </p:sp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5C49BB1D-A8D4-4E41-8A43-F84FDE9EE62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312303" y="5400284"/>
            <a:ext cx="1800225" cy="280988"/>
          </a:xfr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>
              <a:defRPr sz="1800">
                <a:solidFill>
                  <a:schemeClr val="bg2">
                    <a:lumMod val="40000"/>
                    <a:lumOff val="6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40000"/>
                    <a:lumOff val="6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40000"/>
                    <a:lumOff val="6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noProof="0"/>
              <a:t>Phone: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DD82CF91-0C32-4E77-9CBF-A777B27493C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62415" y="5695559"/>
            <a:ext cx="2700000" cy="280500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r>
              <a:rPr lang="en-US" noProof="0"/>
              <a:t>404-555-0115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EF7B6245-3D6D-418F-83D6-C8DE0293CCE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56571" y="5400284"/>
            <a:ext cx="1800225" cy="280988"/>
          </a:xfr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>
              <a:defRPr sz="1800">
                <a:solidFill>
                  <a:schemeClr val="bg2">
                    <a:lumMod val="40000"/>
                    <a:lumOff val="6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40000"/>
                    <a:lumOff val="6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40000"/>
                    <a:lumOff val="6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noProof="0"/>
              <a:t>Website: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9410B445-6FE4-4773-A905-61A2C5C69B7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36683" y="5695559"/>
            <a:ext cx="3240000" cy="280500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www.fabrikam.com</a:t>
            </a:r>
          </a:p>
        </p:txBody>
      </p:sp>
    </p:spTree>
    <p:extLst>
      <p:ext uri="{BB962C8B-B14F-4D97-AF65-F5344CB8AC3E}">
        <p14:creationId xmlns:p14="http://schemas.microsoft.com/office/powerpoint/2010/main" val="164116236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A99E0FDC-7174-4CCC-8759-832F13BB97E3}"/>
              </a:ext>
            </a:extLst>
          </p:cNvPr>
          <p:cNvSpPr/>
          <p:nvPr userDrawn="1"/>
        </p:nvSpPr>
        <p:spPr>
          <a:xfrm>
            <a:off x="6120456" y="2371154"/>
            <a:ext cx="5165454" cy="1490472"/>
          </a:xfrm>
          <a:prstGeom prst="rect">
            <a:avLst/>
          </a:prstGeom>
          <a:solidFill>
            <a:schemeClr val="accent6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2C8867A-E08C-4237-858A-8806988D6BFB}"/>
              </a:ext>
            </a:extLst>
          </p:cNvPr>
          <p:cNvSpPr/>
          <p:nvPr userDrawn="1"/>
        </p:nvSpPr>
        <p:spPr>
          <a:xfrm>
            <a:off x="906089" y="1804226"/>
            <a:ext cx="5214367" cy="20574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131326-08A9-441D-B1A8-662714158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4" y="740998"/>
            <a:ext cx="9535686" cy="568800"/>
          </a:xfrm>
        </p:spPr>
        <p:txBody>
          <a:bodyPr lIns="36000" tIns="0" rIns="0" bIns="0"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C403B-F50A-4124-BE88-55C843FAE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8E8F-7A79-47A4-A23F-F3FD3E2A15F3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A151E7-E2A1-4EA3-8293-FA9D289DF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57EB4-66F5-49E8-A8EF-39029E94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E6BA5EAA-9D1F-41A8-B061-8C18B61C4F6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046857" y="4156047"/>
            <a:ext cx="3276000" cy="385091"/>
          </a:xfrm>
        </p:spPr>
        <p:txBody>
          <a:bodyPr lIns="36000" tIns="0" rIns="0" bIns="0" anchor="b">
            <a:normAutofit/>
          </a:bodyPr>
          <a:lstStyle>
            <a:lvl1pPr marL="0" indent="0" algn="l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60E8EB22-EE54-4319-BFD9-B51D4D584A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46857" y="4541138"/>
            <a:ext cx="3276000" cy="1036067"/>
          </a:xfrm>
        </p:spPr>
        <p:txBody>
          <a:bodyPr lIns="36000" tIns="0" rIns="0" bIns="0">
            <a:noAutofit/>
          </a:bodyPr>
          <a:lstStyle>
            <a:lvl1pPr marL="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0604DC3-2547-4A5A-8AF8-1051ADC267D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08006" y="4238758"/>
            <a:ext cx="960120" cy="96120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D5CAA23C-172B-4B6C-BB10-4F4DB6CFD19B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259308" y="4156047"/>
            <a:ext cx="3276000" cy="334919"/>
          </a:xfrm>
        </p:spPr>
        <p:txBody>
          <a:bodyPr lIns="36000" tIns="0" rIns="0" bIns="0" anchor="b">
            <a:normAutofit/>
          </a:bodyPr>
          <a:lstStyle>
            <a:lvl1pPr marL="0" indent="0" algn="l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51" name="Text Placeholder 11">
            <a:extLst>
              <a:ext uri="{FF2B5EF4-FFF2-40B4-BE49-F238E27FC236}">
                <a16:creationId xmlns:a16="http://schemas.microsoft.com/office/drawing/2014/main" id="{5873C0A4-108E-4DD1-A604-311D061489D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259308" y="4541138"/>
            <a:ext cx="3276000" cy="1036067"/>
          </a:xfrm>
        </p:spPr>
        <p:txBody>
          <a:bodyPr lIns="36000" tIns="0" rIns="0" bIns="0">
            <a:noAutofit/>
          </a:bodyPr>
          <a:lstStyle>
            <a:lvl1pPr marL="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1pPr>
            <a:lvl2pPr marL="457200" indent="0" algn="l">
              <a:buClr>
                <a:schemeClr val="tx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52" name="Picture Placeholder 11">
            <a:extLst>
              <a:ext uri="{FF2B5EF4-FFF2-40B4-BE49-F238E27FC236}">
                <a16:creationId xmlns:a16="http://schemas.microsoft.com/office/drawing/2014/main" id="{FA4996C0-7B37-42C4-BDFF-F0C54D4A88C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120457" y="4238758"/>
            <a:ext cx="960120" cy="96120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0601F736-3A21-4DC5-AFCA-F1729A2547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299280" y="2177705"/>
            <a:ext cx="4403527" cy="1315520"/>
          </a:xfrm>
        </p:spPr>
        <p:txBody>
          <a:bodyPr lIns="36000" tIns="0" rIns="0" bIns="0">
            <a:normAutofit/>
          </a:bodyPr>
          <a:lstStyle>
            <a:lvl1pPr marL="0" indent="0">
              <a:spcBef>
                <a:spcPts val="600"/>
              </a:spcBef>
              <a:buClr>
                <a:schemeClr val="bg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spcBef>
                <a:spcPts val="600"/>
              </a:spcBef>
              <a:buClr>
                <a:schemeClr val="bg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96A341BE-3657-48DB-B26D-8D13FDC44D0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467060" y="2740330"/>
            <a:ext cx="4425658" cy="752895"/>
          </a:xfrm>
        </p:spPr>
        <p:txBody>
          <a:bodyPr lIns="36000" tIns="0" rIns="0" bIns="0">
            <a:normAutofit/>
          </a:bodyPr>
          <a:lstStyle>
            <a:lvl1pPr marL="0" indent="0">
              <a:spcBef>
                <a:spcPts val="600"/>
              </a:spcBef>
              <a:buClr>
                <a:schemeClr val="accent1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spcBef>
                <a:spcPts val="600"/>
              </a:spcBef>
              <a:buClr>
                <a:schemeClr val="accent1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4629730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387">
          <p15:clr>
            <a:srgbClr val="FBAE40"/>
          </p15:clr>
        </p15:guide>
        <p15:guide id="2" pos="279">
          <p15:clr>
            <a:srgbClr val="FBAE40"/>
          </p15:clr>
        </p15:guide>
        <p15:guide id="3" pos="712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2115">
          <p15:clr>
            <a:srgbClr val="FBAE40"/>
          </p15:clr>
        </p15:guide>
        <p15:guide id="6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BB0064D4-BDD6-4678-9FA4-3A77F1600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457199"/>
            <a:ext cx="5637276" cy="5959476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B931B8-6920-4B59-AD28-CB99D1D3F1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0127" y="691751"/>
            <a:ext cx="4584212" cy="540001"/>
          </a:xfrm>
        </p:spPr>
        <p:txBody>
          <a:bodyPr lIns="36000" tIns="0" rIns="0" bIns="0" anchor="b">
            <a:normAutofit/>
          </a:bodyPr>
          <a:lstStyle>
            <a:lvl1pPr>
              <a:defRPr sz="3600"/>
            </a:lvl1pPr>
          </a:lstStyle>
          <a:p>
            <a:r>
              <a:rPr lang="en-US" noProof="0"/>
              <a:t>Title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46A6A6-0C1D-4435-9DB9-9E50E52E8DA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0127" y="1326250"/>
            <a:ext cx="4584212" cy="1353312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144CC-98A7-494C-8C18-4B4DD60949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65399" y="5810400"/>
            <a:ext cx="1080000" cy="234000"/>
          </a:xfrm>
        </p:spPr>
        <p:txBody>
          <a:bodyPr anchor="b" anchorCtr="0"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fld id="{BC23DBD1-F259-4AEB-A7D9-D728D6E04490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7AD20-725D-45E4-8D6A-08EF4C818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86A1DB-63FF-4850-A872-85EE7C087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3548F99-E128-4301-95D8-8FDACDA5912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0128" y="2893665"/>
            <a:ext cx="4584212" cy="1538635"/>
          </a:xfrm>
        </p:spPr>
        <p:txBody>
          <a:bodyPr lIns="36000" tIns="0" rIns="0" bIns="0">
            <a:normAutofit/>
          </a:bodyPr>
          <a:lstStyle>
            <a:lvl1pPr marL="0" indent="0">
              <a:spcBef>
                <a:spcPts val="600"/>
              </a:spcBef>
              <a:buClr>
                <a:schemeClr val="bg2"/>
              </a:buClr>
              <a:buSzPct val="125000"/>
              <a:buFont typeface="Wingdings" panose="05000000000000000000" pitchFamily="2" charset="2"/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5E90A1C-4042-4F0F-BBF6-19CE0BDB72BB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846601" y="4579181"/>
            <a:ext cx="4584212" cy="1097719"/>
          </a:xfrm>
        </p:spPr>
        <p:txBody>
          <a:bodyPr lIns="36000" tIns="0" rIns="0" bIns="0">
            <a:normAutofit/>
          </a:bodyPr>
          <a:lstStyle>
            <a:lvl1pPr marL="171450" indent="-171450">
              <a:spcBef>
                <a:spcPts val="600"/>
              </a:spcBef>
              <a:buClr>
                <a:schemeClr val="tx2">
                  <a:lumMod val="40000"/>
                  <a:lumOff val="60000"/>
                </a:schemeClr>
              </a:buClr>
              <a:buSzPct val="125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1315767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42">
          <p15:clr>
            <a:srgbClr val="FBAE40"/>
          </p15:clr>
        </p15:guide>
        <p15:guide id="2" pos="506">
          <p15:clr>
            <a:srgbClr val="FBAE40"/>
          </p15:clr>
        </p15:guide>
        <p15:guide id="3" orient="horz" pos="528" userDrawn="1">
          <p15:clr>
            <a:srgbClr val="FBAE40"/>
          </p15:clr>
        </p15:guide>
        <p15:guide id="4" pos="7174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2160">
          <p15:clr>
            <a:srgbClr val="FBAE40"/>
          </p15:clr>
        </p15:guide>
        <p15:guide id="7" pos="740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with Capyio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47D0000-7C67-41EE-B43F-AE22457B36AB}"/>
              </a:ext>
            </a:extLst>
          </p:cNvPr>
          <p:cNvSpPr/>
          <p:nvPr userDrawn="1"/>
        </p:nvSpPr>
        <p:spPr>
          <a:xfrm>
            <a:off x="0" y="1737360"/>
            <a:ext cx="5047488" cy="512064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2466C2-B08E-47AF-9DA7-104243999B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742867"/>
            <a:ext cx="3232108" cy="566931"/>
          </a:xfrm>
        </p:spPr>
        <p:txBody>
          <a:bodyPr lIns="36000" tIns="0" rIns="0" bIns="0"/>
          <a:lstStyle/>
          <a:p>
            <a:r>
              <a:rPr lang="en-US" noProof="0"/>
              <a:t>Title Here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A31567-B240-40D5-82F7-A7DBFE5DD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BFFEB-7D66-4958-8CB8-D2B18C6A5A9B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CFCD12-4263-4A80-B68E-F72622E6A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41E74F-5D68-44E6-AE69-70A1A935E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919B118-F379-4011-B1CF-E685CC09FA38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118253" y="3022847"/>
            <a:ext cx="3757265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F59DFEB-5DA9-4E64-84A0-3FAA808064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18253" y="3390381"/>
            <a:ext cx="3757265" cy="696037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F842B3BB-CE92-4AEA-A2FF-5EEC732A4EF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18253" y="2373098"/>
            <a:ext cx="612648" cy="557784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68514664-8AD0-4DF7-8C6F-12FFA6BEA7B2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4097124" y="867177"/>
            <a:ext cx="5699305" cy="1174966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B535E35-8075-4558-BA3A-C9DFB4FCA5B8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2040340" y="2277360"/>
            <a:ext cx="2029968" cy="3533263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9E1A0053-EF84-446F-850C-6AC8FF9CCEDF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6118253" y="5004312"/>
            <a:ext cx="3757265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1534A936-14F3-4AEF-8CAD-03D91D568FE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18254" y="5371846"/>
            <a:ext cx="3757266" cy="540000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35" name="Picture Placeholder 15">
            <a:extLst>
              <a:ext uri="{FF2B5EF4-FFF2-40B4-BE49-F238E27FC236}">
                <a16:creationId xmlns:a16="http://schemas.microsoft.com/office/drawing/2014/main" id="{A88BEF2F-BB04-4330-BC4B-2912B69653B6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118253" y="4354563"/>
            <a:ext cx="612648" cy="557784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7276575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29233-8E4C-4046-85BB-5166B8A721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8724" y="3252538"/>
            <a:ext cx="11274552" cy="1348720"/>
          </a:xfrm>
          <a:solidFill>
            <a:schemeClr val="bg1">
              <a:alpha val="60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55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A507DE-4CA5-4E76-8450-4125151EB3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8724" y="4628730"/>
            <a:ext cx="11274552" cy="1772070"/>
          </a:xfrm>
          <a:solidFill>
            <a:schemeClr val="accent1">
              <a:alpha val="30000"/>
            </a:schemeClr>
          </a:solidFill>
        </p:spPr>
        <p:txBody>
          <a:bodyPr tIns="252000" rIns="90000" anchor="t" anchorCtr="0"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79879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C2DEF1B-00D0-44E1-8603-CE979D2C47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8788" y="2028826"/>
            <a:ext cx="4726800" cy="725776"/>
          </a:xfrm>
          <a:solidFill>
            <a:schemeClr val="accent1">
              <a:alpha val="60000"/>
            </a:schemeClr>
          </a:solidFill>
        </p:spPr>
        <p:txBody>
          <a:bodyPr vert="horz" lIns="396000" tIns="45720" rIns="91440" bIns="45720" rtlCol="0" anchor="ctr" anchorCtr="0">
            <a:noAutofit/>
          </a:bodyPr>
          <a:lstStyle>
            <a:lvl1pPr marL="0" indent="0">
              <a:buNone/>
              <a:defRPr lang="en-US" dirty="0">
                <a:solidFill>
                  <a:schemeClr val="bg1"/>
                </a:solidFill>
              </a:defRPr>
            </a:lvl1pPr>
          </a:lstStyle>
          <a:p>
            <a:pPr marL="228600" lvl="0" indent="-228600"/>
            <a:r>
              <a:rPr lang="en-US" smtClean="0"/>
              <a:t>Edit Master text styles</a:t>
            </a:r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64B737A3-9F6C-4989-B51B-07BDDD38FD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8788" y="2754601"/>
            <a:ext cx="4726800" cy="1861200"/>
          </a:xfrm>
          <a:solidFill>
            <a:schemeClr val="bg1">
              <a:alpha val="50000"/>
            </a:schemeClr>
          </a:solidFill>
        </p:spPr>
        <p:txBody>
          <a:bodyPr lIns="396000" tIns="0" rIns="0" bIns="0">
            <a:noAutofit/>
          </a:bodyPr>
          <a:lstStyle>
            <a:lvl1pPr>
              <a:lnSpc>
                <a:spcPct val="85000"/>
              </a:lnSpc>
              <a:defRPr sz="5500"/>
            </a:lvl1pPr>
          </a:lstStyle>
          <a:p>
            <a:r>
              <a:rPr lang="en-US" dirty="0"/>
              <a:t>Click to Edit Title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16801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" orient="horz" pos="55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1479DD-CE43-4425-B485-C8F1C75475A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597939"/>
            <a:ext cx="10515600" cy="3874709"/>
          </a:xfrm>
        </p:spPr>
        <p:txBody>
          <a:bodyPr>
            <a:normAutofit/>
          </a:bodyPr>
          <a:lstStyle>
            <a:lvl1pPr marL="228600" indent="-228600">
              <a:buClr>
                <a:schemeClr val="tx2">
                  <a:lumMod val="40000"/>
                  <a:lumOff val="60000"/>
                </a:schemeClr>
              </a:buClr>
              <a:buFont typeface="Wingdings" panose="05000000000000000000" pitchFamily="2" charset="2"/>
              <a:buChar char="§"/>
              <a:defRPr sz="2000"/>
            </a:lvl1pPr>
            <a:lvl2pPr marL="685800" indent="-228600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 sz="1800"/>
            </a:lvl2pPr>
            <a:lvl3pPr marL="1143000" indent="-228600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 sz="1600"/>
            </a:lvl3pPr>
            <a:lvl4pPr marL="1600200" indent="-228600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 sz="1400"/>
            </a:lvl4pPr>
            <a:lvl5pPr marL="2057400" indent="-228600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131326-08A9-441D-B1A8-662714158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4" y="740998"/>
            <a:ext cx="9535686" cy="568800"/>
          </a:xfrm>
        </p:spPr>
        <p:txBody>
          <a:bodyPr lIns="36000" tIns="0" rIns="0" bIns="0"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C403B-F50A-4124-BE88-55C843FAE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8E8F-7A79-47A4-A23F-F3FD3E2A15F3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A151E7-E2A1-4EA3-8293-FA9D289DF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57EB4-66F5-49E8-A8EF-39029E94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6601203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31326-08A9-441D-B1A8-662714158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4" y="740998"/>
            <a:ext cx="9535686" cy="568800"/>
          </a:xfrm>
        </p:spPr>
        <p:txBody>
          <a:bodyPr lIns="36000" tIns="0" rIns="0" bIns="0"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C403B-F50A-4124-BE88-55C843FAE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8E8F-7A79-47A4-A23F-F3FD3E2A15F3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A151E7-E2A1-4EA3-8293-FA9D289DF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57EB4-66F5-49E8-A8EF-39029E94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1FE0B9B-7D73-4311-B749-C3FA874AF7C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6612" y="1597938"/>
            <a:ext cx="4820533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9CA39242-8640-435B-8C03-0CB0BC8E88E6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6495790" y="1597938"/>
            <a:ext cx="4820533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314D5FA-EBD7-472E-9864-D76743BAB4DF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836613" y="2055043"/>
            <a:ext cx="4821237" cy="3417605"/>
          </a:xfrm>
        </p:spPr>
        <p:txBody>
          <a:bodyPr lIns="36000" tIns="0" rIns="0" bIns="0">
            <a:normAutofit/>
          </a:bodyPr>
          <a:lstStyle>
            <a:lvl1pPr marL="0" indent="0" algn="l">
              <a:buNone/>
              <a:defRPr sz="2000"/>
            </a:lvl1pPr>
            <a:lvl2pPr marL="457200" indent="0" algn="l">
              <a:buNone/>
              <a:defRPr sz="18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BA129CFA-D87C-494E-9E6D-E317C4D157EB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6495086" y="2055043"/>
            <a:ext cx="4821237" cy="3417605"/>
          </a:xfrm>
        </p:spPr>
        <p:txBody>
          <a:bodyPr lIns="36000" tIns="0" rIns="0" bIns="0">
            <a:normAutofit/>
          </a:bodyPr>
          <a:lstStyle>
            <a:lvl1pPr marL="0" indent="0" algn="l">
              <a:buNone/>
              <a:defRPr sz="2000"/>
            </a:lvl1pPr>
            <a:lvl2pPr marL="457200" indent="0" algn="l">
              <a:buNone/>
              <a:defRPr sz="18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598894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B7BBC9A-B18B-4F56-8515-321CD01B2666}"/>
              </a:ext>
            </a:extLst>
          </p:cNvPr>
          <p:cNvSpPr/>
          <p:nvPr userDrawn="1"/>
        </p:nvSpPr>
        <p:spPr>
          <a:xfrm>
            <a:off x="6096000" y="1838558"/>
            <a:ext cx="5653088" cy="3761895"/>
          </a:xfrm>
          <a:prstGeom prst="rect">
            <a:avLst/>
          </a:prstGeom>
          <a:solidFill>
            <a:schemeClr val="accent6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131326-08A9-441D-B1A8-662714158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4" y="740998"/>
            <a:ext cx="9535686" cy="568800"/>
          </a:xfrm>
        </p:spPr>
        <p:txBody>
          <a:bodyPr lIns="36000" tIns="0" rIns="0" bIns="0"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C403B-F50A-4124-BE88-55C843FAE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8E8F-7A79-47A4-A23F-F3FD3E2A15F3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A151E7-E2A1-4EA3-8293-FA9D289DF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57EB4-66F5-49E8-A8EF-39029E94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3076231-2A54-4E4C-AED3-197E208C14BB}"/>
              </a:ext>
            </a:extLst>
          </p:cNvPr>
          <p:cNvSpPr/>
          <p:nvPr userDrawn="1"/>
        </p:nvSpPr>
        <p:spPr>
          <a:xfrm>
            <a:off x="0" y="1838558"/>
            <a:ext cx="6096000" cy="3761895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noProof="0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5E84782-CEED-4A74-8650-9CC907EA720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2166173"/>
            <a:ext cx="4817357" cy="338901"/>
          </a:xfrm>
        </p:spPr>
        <p:txBody>
          <a:bodyPr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342900" lvl="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 noProof="0"/>
              <a:t>Edit Master text styles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A4442761-B05F-4E61-83C8-DA8019B0932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614467"/>
            <a:ext cx="4817357" cy="2667396"/>
          </a:xfrm>
        </p:spPr>
        <p:txBody>
          <a:bodyPr>
            <a:normAutofit/>
          </a:bodyPr>
          <a:lstStyle>
            <a:lvl1pPr marL="228600" indent="-228600">
              <a:buClr>
                <a:schemeClr val="tx2">
                  <a:lumMod val="40000"/>
                  <a:lumOff val="60000"/>
                </a:schemeClr>
              </a:buClr>
              <a:buFont typeface="Wingdings" panose="05000000000000000000" pitchFamily="2" charset="2"/>
              <a:buChar char="§"/>
              <a:defRPr sz="1400"/>
            </a:lvl1pPr>
            <a:lvl2pPr marL="685800" indent="-228600">
              <a:buClr>
                <a:schemeClr val="tx2">
                  <a:lumMod val="40000"/>
                  <a:lumOff val="60000"/>
                </a:schemeClr>
              </a:buClr>
              <a:buFont typeface="Wingdings" panose="05000000000000000000" pitchFamily="2" charset="2"/>
              <a:buChar char="§"/>
              <a:defRPr sz="14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75CE59E-BBF8-4A23-A2D4-859D2A375B8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495790" y="2166173"/>
            <a:ext cx="4859598" cy="338902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None/>
              <a:defRPr lang="en-US" sz="2200" b="1">
                <a:latin typeface="+mj-lt"/>
              </a:defRPr>
            </a:lvl1pPr>
          </a:lstStyle>
          <a:p>
            <a:pPr marL="228600" lvl="0" indent="-228600"/>
            <a:r>
              <a:rPr lang="en-US" noProof="0"/>
              <a:t>Edit Master text styles</a:t>
            </a:r>
          </a:p>
        </p:txBody>
      </p:sp>
      <p:sp>
        <p:nvSpPr>
          <p:cNvPr id="15" name="Content Placeholder 5">
            <a:extLst>
              <a:ext uri="{FF2B5EF4-FFF2-40B4-BE49-F238E27FC236}">
                <a16:creationId xmlns:a16="http://schemas.microsoft.com/office/drawing/2014/main" id="{E8F94DDD-6A48-4E09-A419-FAF3E395AB5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495790" y="2614467"/>
            <a:ext cx="4859598" cy="2667396"/>
          </a:xfrm>
        </p:spPr>
        <p:txBody>
          <a:bodyPr>
            <a:normAutofit/>
          </a:bodyPr>
          <a:lstStyle>
            <a:lvl1pPr marL="228600" indent="-228600">
              <a:buClr>
                <a:schemeClr val="bg2">
                  <a:lumMod val="40000"/>
                  <a:lumOff val="60000"/>
                </a:schemeClr>
              </a:buClr>
              <a:buFont typeface="Wingdings" panose="05000000000000000000" pitchFamily="2" charset="2"/>
              <a:buChar char="§"/>
              <a:defRPr sz="1400"/>
            </a:lvl1pPr>
            <a:lvl2pPr marL="685800" indent="-228600">
              <a:buClr>
                <a:schemeClr val="bg2">
                  <a:lumMod val="40000"/>
                  <a:lumOff val="60000"/>
                </a:schemeClr>
              </a:buClr>
              <a:buFont typeface="Wingdings" panose="05000000000000000000" pitchFamily="2" charset="2"/>
              <a:buChar char="§"/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3208155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931B8-6920-4B59-AD28-CB99D1D3F1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60" y="3521159"/>
            <a:ext cx="2642616" cy="1041316"/>
          </a:xfrm>
        </p:spPr>
        <p:txBody>
          <a:bodyPr lIns="36000" tIns="0" rIns="0" bIns="0" anchor="b">
            <a:normAutofit/>
          </a:bodyPr>
          <a:lstStyle>
            <a:lvl1pPr>
              <a:defRPr sz="3600"/>
            </a:lvl1pPr>
          </a:lstStyle>
          <a:p>
            <a:r>
              <a:rPr lang="en-US" noProof="0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46A6A6-0C1D-4435-9DB9-9E50E52E8DA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1460" y="4669674"/>
            <a:ext cx="2642616" cy="1041316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144CC-98A7-494C-8C18-4B4DD6094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b" anchorCtr="0"/>
          <a:lstStyle/>
          <a:p>
            <a:fld id="{78B1225C-A326-43F6-99D9-A073D5261568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7AD20-725D-45E4-8D6A-08EF4C818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86A1DB-63FF-4850-A872-85EE7C087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3548F99-E128-4301-95D8-8FDACDA5912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871830" y="4669674"/>
            <a:ext cx="6275470" cy="1041316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BB0064D4-BDD6-4678-9FA4-3A77F1600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8724" y="457200"/>
            <a:ext cx="11274552" cy="297180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1C7490E-08AD-4189-8849-3BD35E900B8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83175" y="838066"/>
            <a:ext cx="786384" cy="521208"/>
          </a:xfrm>
          <a:ln>
            <a:solidFill>
              <a:schemeClr val="accent5"/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2836445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144CC-98A7-494C-8C18-4B4DD6094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b" anchorCtr="0"/>
          <a:lstStyle/>
          <a:p>
            <a:fld id="{78B1225C-A326-43F6-99D9-A073D5261568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7AD20-725D-45E4-8D6A-08EF4C818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86A1DB-63FF-4850-A872-85EE7C087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0DF9619-89F0-4C89-BF3C-FB75431C0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8148" y="622349"/>
            <a:ext cx="7835705" cy="1124611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000283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144CC-98A7-494C-8C18-4B4DD60949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65399" y="5810400"/>
            <a:ext cx="1080000" cy="234000"/>
          </a:xfrm>
        </p:spPr>
        <p:txBody>
          <a:bodyPr anchor="b" anchorCtr="0"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fld id="{BC23DBD1-F259-4AEB-A7D9-D728D6E04490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7AD20-725D-45E4-8D6A-08EF4C818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86A1DB-63FF-4850-A872-85EE7C087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1181104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42">
          <p15:clr>
            <a:srgbClr val="FBAE40"/>
          </p15:clr>
        </p15:guide>
        <p15:guide id="2" pos="506">
          <p15:clr>
            <a:srgbClr val="FBAE40"/>
          </p15:clr>
        </p15:guide>
        <p15:guide id="3" orient="horz" pos="504">
          <p15:clr>
            <a:srgbClr val="FBAE40"/>
          </p15:clr>
        </p15:guide>
        <p15:guide id="4" pos="7174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2160">
          <p15:clr>
            <a:srgbClr val="FBAE40"/>
          </p15:clr>
        </p15:guide>
        <p15:guide id="7" pos="740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595AFC1-BF2C-4C83-B474-7121F9C0BC8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0" y="457199"/>
            <a:ext cx="5653088" cy="5403851"/>
          </a:xfrm>
          <a:noFill/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B931B8-6920-4B59-AD28-CB99D1D3F1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0127" y="691751"/>
            <a:ext cx="4584212" cy="540001"/>
          </a:xfrm>
        </p:spPr>
        <p:txBody>
          <a:bodyPr lIns="36000" tIns="0" rIns="0" bIns="0" anchor="b">
            <a:normAutofit/>
          </a:bodyPr>
          <a:lstStyle>
            <a:lvl1pPr>
              <a:defRPr sz="3600"/>
            </a:lvl1pPr>
          </a:lstStyle>
          <a:p>
            <a:r>
              <a:rPr lang="en-US" noProof="0"/>
              <a:t>Title Here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144CC-98A7-494C-8C18-4B4DD60949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65399" y="5810400"/>
            <a:ext cx="1080000" cy="234000"/>
          </a:xfrm>
        </p:spPr>
        <p:txBody>
          <a:bodyPr anchor="b" anchorCtr="0"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fld id="{BC23DBD1-F259-4AEB-A7D9-D728D6E04490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7AD20-725D-45E4-8D6A-08EF4C818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86A1DB-63FF-4850-A872-85EE7C087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8ECAA0F2-C20F-4289-BFB8-9BC2C65A8B9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326250"/>
            <a:ext cx="4574551" cy="4484150"/>
          </a:xfrm>
        </p:spPr>
        <p:txBody>
          <a:bodyPr vert="horz" lIns="36000" tIns="0" rIns="0" bIns="0" rtlCol="0">
            <a:normAutofit/>
          </a:bodyPr>
          <a:lstStyle>
            <a:lvl1pPr marL="0" indent="0">
              <a:buNone/>
              <a:defRPr lang="en-US" sz="1800">
                <a:solidFill>
                  <a:schemeClr val="tx2"/>
                </a:solidFill>
              </a:defRPr>
            </a:lvl1pPr>
          </a:lstStyle>
          <a:p>
            <a:pPr marL="228600" lvl="0" indent="-228600"/>
            <a:r>
              <a:rPr lang="en-US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500659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42">
          <p15:clr>
            <a:srgbClr val="FBAE40"/>
          </p15:clr>
        </p15:guide>
        <p15:guide id="2" pos="506">
          <p15:clr>
            <a:srgbClr val="FBAE40"/>
          </p15:clr>
        </p15:guide>
        <p15:guide id="3" orient="horz" pos="528">
          <p15:clr>
            <a:srgbClr val="FBAE40"/>
          </p15:clr>
        </p15:guide>
        <p15:guide id="4" pos="7174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2160">
          <p15:clr>
            <a:srgbClr val="FBAE40"/>
          </p15:clr>
        </p15:guide>
        <p15:guide id="7" pos="740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144CC-98A7-494C-8C18-4B4DD6094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BDA9C29-DD8E-4518-B4D3-44806885A5F9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7AD20-725D-45E4-8D6A-08EF4C818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ADD A FOOADDTER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86A1DB-63FF-4850-A872-85EE7C087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D46F9B8-64BA-45E5-845E-CA6696C25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4975" y="742867"/>
            <a:ext cx="7402050" cy="566931"/>
          </a:xfrm>
        </p:spPr>
        <p:txBody>
          <a:bodyPr lIns="36000" tIns="0" rIns="0" bIns="0"/>
          <a:lstStyle>
            <a:lvl1pPr algn="ctr"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704937D3-320F-475C-B607-8D8AE31FF3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8724" y="2277980"/>
            <a:ext cx="11290364" cy="412282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68404903-B722-4F8B-94E9-F478DB3A75E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394975" y="1377834"/>
            <a:ext cx="7402050" cy="540000"/>
          </a:xfrm>
        </p:spPr>
        <p:txBody>
          <a:bodyPr vert="horz" lIns="36000" tIns="0" rIns="0" bIns="0" rtlCol="0">
            <a:normAutofit/>
          </a:bodyPr>
          <a:lstStyle>
            <a:lvl1pPr marL="0" indent="0" algn="ctr">
              <a:buNone/>
              <a:defRPr lang="en-US" sz="1800">
                <a:solidFill>
                  <a:schemeClr val="tx2"/>
                </a:solidFill>
              </a:defRPr>
            </a:lvl1pPr>
          </a:lstStyle>
          <a:p>
            <a:pPr marL="228600" lvl="0" indent="-228600" algn="ctr"/>
            <a:r>
              <a:rPr lang="en-US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77286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9C1590D-4639-4494-A37B-A15E7114F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2867"/>
            <a:ext cx="9037320" cy="566931"/>
          </a:xfrm>
        </p:spPr>
        <p:txBody>
          <a:bodyPr lIns="36000" tIns="0" rIns="0" bIns="0"/>
          <a:lstStyle/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40C1F5F-4B50-4906-83E6-9A2F1CB1F6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98161" y="2982416"/>
            <a:ext cx="1645920" cy="519503"/>
          </a:xfr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72EC0A4-5E0C-44C7-B8BF-100C17934C9D}"/>
              </a:ext>
            </a:extLst>
          </p:cNvPr>
          <p:cNvSpPr>
            <a:spLocks noGrp="1"/>
          </p:cNvSpPr>
          <p:nvPr>
            <p:ph type="body" sz="half" idx="34" hasCustomPrompt="1"/>
          </p:nvPr>
        </p:nvSpPr>
        <p:spPr>
          <a:xfrm>
            <a:off x="1399426" y="1924687"/>
            <a:ext cx="2469965" cy="982274"/>
          </a:xfrm>
        </p:spPr>
        <p:txBody>
          <a:bodyPr lIns="0" rIns="0" bIns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Master text</a:t>
            </a:r>
            <a:br>
              <a:rPr lang="en-US" dirty="0"/>
            </a:br>
            <a:r>
              <a:rPr lang="en-US" dirty="0"/>
              <a:t>styles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09E18E3-2E11-4B74-AF2C-001F81DE3F24}"/>
              </a:ext>
            </a:extLst>
          </p:cNvPr>
          <p:cNvSpPr>
            <a:spLocks noGrp="1"/>
          </p:cNvSpPr>
          <p:nvPr>
            <p:ph type="body" sz="half" idx="36"/>
          </p:nvPr>
        </p:nvSpPr>
        <p:spPr>
          <a:xfrm>
            <a:off x="2611286" y="2982416"/>
            <a:ext cx="1389888" cy="519503"/>
          </a:xfr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2" name="Picture Placeholder 12">
            <a:extLst>
              <a:ext uri="{FF2B5EF4-FFF2-40B4-BE49-F238E27FC236}">
                <a16:creationId xmlns:a16="http://schemas.microsoft.com/office/drawing/2014/main" id="{D61E6447-2CC7-47A3-8681-4133CCCB54D6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890694" y="3605411"/>
            <a:ext cx="1636776" cy="1618488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AD91B82-5EEF-4712-A699-B8302B6558D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514673" y="3605411"/>
            <a:ext cx="1636776" cy="1618488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57FAEB2B-6A01-4C63-ACA3-03B6E2919E8A}"/>
              </a:ext>
            </a:extLst>
          </p:cNvPr>
          <p:cNvSpPr>
            <a:spLocks noGrp="1"/>
          </p:cNvSpPr>
          <p:nvPr>
            <p:ph type="body" sz="half" idx="39"/>
          </p:nvPr>
        </p:nvSpPr>
        <p:spPr>
          <a:xfrm>
            <a:off x="4955269" y="2982416"/>
            <a:ext cx="2113508" cy="519503"/>
          </a:xfr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9680D39-3D54-40CF-ABCB-BA448F099B30}"/>
              </a:ext>
            </a:extLst>
          </p:cNvPr>
          <p:cNvSpPr>
            <a:spLocks noGrp="1"/>
          </p:cNvSpPr>
          <p:nvPr>
            <p:ph type="body" sz="half" idx="40" hasCustomPrompt="1"/>
          </p:nvPr>
        </p:nvSpPr>
        <p:spPr>
          <a:xfrm>
            <a:off x="5509170" y="1924687"/>
            <a:ext cx="1622417" cy="982274"/>
          </a:xfrm>
        </p:spPr>
        <p:txBody>
          <a:bodyPr lIns="0" rIns="0" bIns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Master text</a:t>
            </a:r>
            <a:br>
              <a:rPr lang="en-US" dirty="0"/>
            </a:br>
            <a:r>
              <a:rPr lang="en-US" dirty="0"/>
              <a:t>styles</a:t>
            </a:r>
          </a:p>
        </p:txBody>
      </p:sp>
      <p:sp>
        <p:nvSpPr>
          <p:cNvPr id="17" name="Picture Placeholder 12">
            <a:extLst>
              <a:ext uri="{FF2B5EF4-FFF2-40B4-BE49-F238E27FC236}">
                <a16:creationId xmlns:a16="http://schemas.microsoft.com/office/drawing/2014/main" id="{E81CA5F1-31CE-4D4C-A27D-2B342ECD994A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961249" y="3605411"/>
            <a:ext cx="2048256" cy="89611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C3544C3-FDC7-4C8F-A615-9529597C549D}"/>
              </a:ext>
            </a:extLst>
          </p:cNvPr>
          <p:cNvSpPr>
            <a:spLocks noGrp="1"/>
          </p:cNvSpPr>
          <p:nvPr>
            <p:ph type="body" sz="half" idx="45"/>
          </p:nvPr>
        </p:nvSpPr>
        <p:spPr>
          <a:xfrm>
            <a:off x="7915161" y="2982416"/>
            <a:ext cx="2197045" cy="519503"/>
          </a:xfr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7691DC2D-3064-4822-9D2D-80D59EA85EBB}"/>
              </a:ext>
            </a:extLst>
          </p:cNvPr>
          <p:cNvSpPr>
            <a:spLocks noGrp="1"/>
          </p:cNvSpPr>
          <p:nvPr>
            <p:ph type="body" sz="half" idx="46" hasCustomPrompt="1"/>
          </p:nvPr>
        </p:nvSpPr>
        <p:spPr>
          <a:xfrm>
            <a:off x="8469062" y="1924687"/>
            <a:ext cx="1622417" cy="982274"/>
          </a:xfrm>
        </p:spPr>
        <p:txBody>
          <a:bodyPr lIns="0" rIns="0" bIns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Master text</a:t>
            </a:r>
            <a:br>
              <a:rPr lang="en-US" dirty="0"/>
            </a:br>
            <a:r>
              <a:rPr lang="en-US" dirty="0"/>
              <a:t>styles</a:t>
            </a:r>
          </a:p>
        </p:txBody>
      </p:sp>
      <p:sp>
        <p:nvSpPr>
          <p:cNvPr id="24" name="Picture Placeholder 12">
            <a:extLst>
              <a:ext uri="{FF2B5EF4-FFF2-40B4-BE49-F238E27FC236}">
                <a16:creationId xmlns:a16="http://schemas.microsoft.com/office/drawing/2014/main" id="{130FD286-B22E-4EEB-8B67-4CE7BF2FBA89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7921141" y="3605411"/>
            <a:ext cx="1280160" cy="896112"/>
          </a:xfrm>
          <a:ln>
            <a:solidFill>
              <a:schemeClr val="accent5"/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DCAE751-A04A-4A9B-8EE4-3E1B64E955F3}"/>
              </a:ext>
            </a:extLst>
          </p:cNvPr>
          <p:cNvSpPr>
            <a:spLocks noGrp="1"/>
          </p:cNvSpPr>
          <p:nvPr>
            <p:ph type="body" sz="half" idx="49"/>
          </p:nvPr>
        </p:nvSpPr>
        <p:spPr>
          <a:xfrm>
            <a:off x="7888266" y="4704396"/>
            <a:ext cx="2223939" cy="519503"/>
          </a:xfr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21FD07BB-52C2-4F52-A969-6778D844E8D4}"/>
              </a:ext>
            </a:extLst>
          </p:cNvPr>
          <p:cNvSpPr>
            <a:spLocks noGrp="1"/>
          </p:cNvSpPr>
          <p:nvPr>
            <p:ph type="body" sz="half" idx="50"/>
          </p:nvPr>
        </p:nvSpPr>
        <p:spPr>
          <a:xfrm>
            <a:off x="874713" y="5838788"/>
            <a:ext cx="8993089" cy="365122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2E1D5C74-7DD8-44F1-8142-1961D0C932B3}"/>
              </a:ext>
            </a:extLst>
          </p:cNvPr>
          <p:cNvSpPr>
            <a:spLocks noGrp="1"/>
          </p:cNvSpPr>
          <p:nvPr>
            <p:ph type="body" sz="half" idx="51"/>
          </p:nvPr>
        </p:nvSpPr>
        <p:spPr>
          <a:xfrm>
            <a:off x="4955269" y="4704395"/>
            <a:ext cx="2048256" cy="519503"/>
          </a:xfr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9A6D3509-A776-4654-B6B2-F528C9FE78E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38200" y="1951635"/>
            <a:ext cx="558402" cy="896112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7000" b="1">
                <a:gradFill flip="none" rotWithShape="1">
                  <a:gsLst>
                    <a:gs pos="100000">
                      <a:srgbClr val="6D3B4F"/>
                    </a:gs>
                    <a:gs pos="0">
                      <a:schemeClr val="bg2"/>
                    </a:gs>
                  </a:gsLst>
                  <a:lin ang="10800000" scaled="1"/>
                  <a:tileRect/>
                </a:gra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1</a:t>
            </a:r>
            <a:endParaRPr lang="ru-RU" dirty="0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BCA4A1CD-2E82-40FA-88EC-3D9F238493C2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927665" y="1927715"/>
            <a:ext cx="558402" cy="896112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7000" b="1">
                <a:gradFill flip="none" rotWithShape="1">
                  <a:gsLst>
                    <a:gs pos="100000">
                      <a:srgbClr val="6D3B4F"/>
                    </a:gs>
                    <a:gs pos="0">
                      <a:schemeClr val="bg2"/>
                    </a:gs>
                  </a:gsLst>
                  <a:lin ang="10800000" scaled="1"/>
                  <a:tileRect/>
                </a:gra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1</a:t>
            </a:r>
            <a:endParaRPr lang="ru-RU" dirty="0"/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476CA787-1443-453E-A0C1-A9391E1B647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888266" y="1931188"/>
            <a:ext cx="558402" cy="896112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7000" b="1">
                <a:gradFill flip="none" rotWithShape="1">
                  <a:gsLst>
                    <a:gs pos="100000">
                      <a:srgbClr val="6D3B4F"/>
                    </a:gs>
                    <a:gs pos="0">
                      <a:schemeClr val="bg2"/>
                    </a:gs>
                  </a:gsLst>
                  <a:lin ang="10800000" scaled="1"/>
                  <a:tileRect/>
                </a:gra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682713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" orient="horz" pos="55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ictur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BB0064D4-BDD6-4678-9FA4-3A77F1600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457199"/>
            <a:ext cx="5637276" cy="5959476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B931B8-6920-4B59-AD28-CB99D1D3F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127" y="1436915"/>
            <a:ext cx="4584212" cy="1001338"/>
          </a:xfrm>
        </p:spPr>
        <p:txBody>
          <a:bodyPr lIns="36000" tIns="0" rIns="0" bIns="0" anchor="b">
            <a:normAutofit/>
          </a:bodyPr>
          <a:lstStyle>
            <a:lvl1pPr>
              <a:defRPr sz="36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46A6A6-0C1D-4435-9DB9-9E50E52E8DA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0127" y="2545450"/>
            <a:ext cx="4584212" cy="540000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144CC-98A7-494C-8C18-4B4DD60949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65399" y="5810400"/>
            <a:ext cx="1080000" cy="234000"/>
          </a:xfrm>
        </p:spPr>
        <p:txBody>
          <a:bodyPr anchor="b" anchorCtr="0"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fld id="{BC23DBD1-F259-4AEB-A7D9-D728D6E04490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7AD20-725D-45E4-8D6A-08EF4C818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86A1DB-63FF-4850-A872-85EE7C087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3548F99-E128-4301-95D8-8FDACDA5912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0128" y="3300065"/>
            <a:ext cx="4584212" cy="1745768"/>
          </a:xfrm>
        </p:spPr>
        <p:txBody>
          <a:bodyPr lIns="36000" tIns="0" rIns="0" bIns="0">
            <a:normAutofit/>
          </a:bodyPr>
          <a:lstStyle>
            <a:lvl1pPr marL="216000" indent="-216000"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SzPct val="125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1C7490E-08AD-4189-8849-3BD35E900B8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84897" y="805589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096113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Pictur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466C2-B08E-47AF-9DA7-104243999B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26213" y="2264012"/>
            <a:ext cx="4584212" cy="540000"/>
          </a:xfrm>
        </p:spPr>
        <p:txBody>
          <a:bodyPr lIns="36000" tIns="0" rIns="0" bIns="0"/>
          <a:lstStyle/>
          <a:p>
            <a:r>
              <a:rPr lang="en-US" noProof="0"/>
              <a:t>Click to edit 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A31567-B240-40D5-82F7-A7DBFE5DDB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65399" y="5810400"/>
            <a:ext cx="1080000" cy="234000"/>
          </a:xfrm>
        </p:spPr>
        <p:txBody>
          <a:bodyPr/>
          <a:lstStyle/>
          <a:p>
            <a:fld id="{23D0A551-48C9-48F6-BF4E-DE641842128B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CFCD12-4263-4A80-B68E-F72622E6A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41E74F-5D68-44E6-AE69-70A1A935E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35" name="Picture Placeholder 7">
            <a:extLst>
              <a:ext uri="{FF2B5EF4-FFF2-40B4-BE49-F238E27FC236}">
                <a16:creationId xmlns:a16="http://schemas.microsoft.com/office/drawing/2014/main" id="{CD3882F6-C786-40F3-902A-6D4D2E6ED78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4854" y="457199"/>
            <a:ext cx="5637276" cy="5959476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1100B10F-F811-4557-88AB-52E9E7FE0378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726213" y="2990573"/>
            <a:ext cx="4584212" cy="2467690"/>
          </a:xfrm>
        </p:spPr>
        <p:txBody>
          <a:bodyPr lIns="36000" tIns="0" rIns="0" bIns="0">
            <a:normAutofit/>
          </a:bodyPr>
          <a:lstStyle>
            <a:lvl1pPr marL="216000" indent="-216000"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SzPct val="125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0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0992851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466C2-B08E-47AF-9DA7-104243999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2867"/>
            <a:ext cx="9037320" cy="566931"/>
          </a:xfrm>
        </p:spPr>
        <p:txBody>
          <a:bodyPr lIns="36000" tIns="0" rIns="0" bIns="0"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CD31C4-8140-4486-8E32-7EA32B162A9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6612" y="2950868"/>
            <a:ext cx="4866745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A31567-B240-40D5-82F7-A7DBFE5DD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0A551-48C9-48F6-BF4E-DE641842128B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CFCD12-4263-4A80-B68E-F72622E6A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41E74F-5D68-44E6-AE69-70A1A935E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01E1CE2-D1DE-4252-B61A-6630E4C2CA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6612" y="3322311"/>
            <a:ext cx="4866745" cy="540000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919B118-F379-4011-B1CF-E685CC09FA38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486746" y="2950868"/>
            <a:ext cx="4866745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F59DFEB-5DA9-4E64-84A0-3FAA808064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86746" y="3318403"/>
            <a:ext cx="4866745" cy="540000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6F4EC4F-5660-46EA-97AC-4F2DD125B48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36612" y="2284186"/>
            <a:ext cx="612648" cy="557784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F842B3BB-CE92-4AEA-A2FF-5EEC732A4EF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86746" y="2284186"/>
            <a:ext cx="612648" cy="557784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797EA708-3A77-4F99-A2EA-0333462ED1F9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836612" y="4654845"/>
            <a:ext cx="4866745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67207F0C-C876-4E0B-B625-1FDCC3DE6BB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6612" y="5026287"/>
            <a:ext cx="4866745" cy="540000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D53F1E4-6C15-48EA-8342-A2127473F132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6486746" y="4654845"/>
            <a:ext cx="4866745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F3CFD351-584A-4587-BC54-F35254DC7E2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86746" y="5022379"/>
            <a:ext cx="4866745" cy="540000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30" name="Picture Placeholder 15">
            <a:extLst>
              <a:ext uri="{FF2B5EF4-FFF2-40B4-BE49-F238E27FC236}">
                <a16:creationId xmlns:a16="http://schemas.microsoft.com/office/drawing/2014/main" id="{1303F657-7B5B-4B28-8EAA-386438351FB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36612" y="3988163"/>
            <a:ext cx="612648" cy="557784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31" name="Picture Placeholder 15">
            <a:extLst>
              <a:ext uri="{FF2B5EF4-FFF2-40B4-BE49-F238E27FC236}">
                <a16:creationId xmlns:a16="http://schemas.microsoft.com/office/drawing/2014/main" id="{F994D41E-0FC7-48BC-98E8-C6B199A7B04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486746" y="3988163"/>
            <a:ext cx="612648" cy="557784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68514664-8AD0-4DF7-8C6F-12FFA6BEA7B2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38200" y="1377833"/>
            <a:ext cx="9037320" cy="540000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34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0834853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nitor and Two Text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BDE44FD2-4D01-4152-92DA-14AD1463CC94}"/>
              </a:ext>
            </a:extLst>
          </p:cNvPr>
          <p:cNvSpPr/>
          <p:nvPr userDrawn="1"/>
        </p:nvSpPr>
        <p:spPr>
          <a:xfrm>
            <a:off x="879144" y="2301657"/>
            <a:ext cx="5257799" cy="4374516"/>
          </a:xfrm>
          <a:prstGeom prst="rect">
            <a:avLst/>
          </a:prstGeom>
          <a:blipFill>
            <a:blip r:embed="rId2"/>
            <a:srcRect/>
            <a:stretch>
              <a:fillRect l="-2654" t="-2825" r="2654" b="-101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2466C2-B08E-47AF-9DA7-104243999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2867"/>
            <a:ext cx="9037320" cy="566931"/>
          </a:xfrm>
        </p:spPr>
        <p:txBody>
          <a:bodyPr lIns="36000" tIns="0" rIns="0" bIns="0"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A31567-B240-40D5-82F7-A7DBFE5DD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BFFEB-7D66-4958-8CB8-D2B18C6A5A9B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CFCD12-4263-4A80-B68E-F72622E6A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41E74F-5D68-44E6-AE69-70A1A935E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919B118-F379-4011-B1CF-E685CC09FA38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486746" y="3718884"/>
            <a:ext cx="2089545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F59DFEB-5DA9-4E64-84A0-3FAA808064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86747" y="4086418"/>
            <a:ext cx="1783080" cy="1271016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F842B3BB-CE92-4AEA-A2FF-5EEC732A4EF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86746" y="3069135"/>
            <a:ext cx="612648" cy="557784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68514664-8AD0-4DF7-8C6F-12FFA6BEA7B2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38200" y="1377833"/>
            <a:ext cx="9037320" cy="540000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B535E35-8075-4558-BA3A-C9DFB4FCA5B8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061177" y="2461528"/>
            <a:ext cx="4555067" cy="25908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9E1A0053-EF84-446F-850C-6AC8FF9CCEDF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9098279" y="3718884"/>
            <a:ext cx="2089545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text</a:t>
            </a:r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1534A936-14F3-4AEF-8CAD-03D91D568FE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98280" y="4086418"/>
            <a:ext cx="1783080" cy="1271016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35" name="Picture Placeholder 15">
            <a:extLst>
              <a:ext uri="{FF2B5EF4-FFF2-40B4-BE49-F238E27FC236}">
                <a16:creationId xmlns:a16="http://schemas.microsoft.com/office/drawing/2014/main" id="{A88BEF2F-BB04-4330-BC4B-2912B69653B6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098279" y="3069135"/>
            <a:ext cx="612648" cy="557784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2656741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B7BBC9A-B18B-4F56-8515-321CD01B2666}"/>
              </a:ext>
            </a:extLst>
          </p:cNvPr>
          <p:cNvSpPr/>
          <p:nvPr userDrawn="1"/>
        </p:nvSpPr>
        <p:spPr>
          <a:xfrm>
            <a:off x="7975232" y="2875541"/>
            <a:ext cx="3758184" cy="3547872"/>
          </a:xfrm>
          <a:prstGeom prst="rect">
            <a:avLst/>
          </a:prstGeom>
          <a:solidFill>
            <a:schemeClr val="accent6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131326-08A9-441D-B1A8-662714158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4" y="740998"/>
            <a:ext cx="9535686" cy="568800"/>
          </a:xfrm>
        </p:spPr>
        <p:txBody>
          <a:bodyPr lIns="36000" tIns="0" rIns="0" bIns="0"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C403B-F50A-4124-BE88-55C843FAE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8E8F-7A79-47A4-A23F-F3FD3E2A15F3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A151E7-E2A1-4EA3-8293-FA9D289DF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57EB4-66F5-49E8-A8EF-39029E94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C91FD06-686C-4DAB-8F12-FBDE6BBF3144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36614" y="1377833"/>
            <a:ext cx="9535686" cy="540000"/>
          </a:xfrm>
        </p:spPr>
        <p:txBody>
          <a:bodyPr lIns="36000" tIns="0" rIns="0" bIns="0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684F357-0C41-471E-A413-4D42ADE55B12}"/>
              </a:ext>
            </a:extLst>
          </p:cNvPr>
          <p:cNvSpPr/>
          <p:nvPr userDrawn="1"/>
        </p:nvSpPr>
        <p:spPr>
          <a:xfrm>
            <a:off x="458724" y="2852928"/>
            <a:ext cx="3758184" cy="3547872"/>
          </a:xfrm>
          <a:prstGeom prst="rect">
            <a:avLst/>
          </a:prstGeom>
          <a:solidFill>
            <a:schemeClr val="accent6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3076231-2A54-4E4C-AED3-197E208C14BB}"/>
              </a:ext>
            </a:extLst>
          </p:cNvPr>
          <p:cNvSpPr/>
          <p:nvPr userDrawn="1"/>
        </p:nvSpPr>
        <p:spPr>
          <a:xfrm>
            <a:off x="4216908" y="2395728"/>
            <a:ext cx="3758184" cy="4462271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63C66F5D-DEC7-40DB-ACC1-70F67F4C9F4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38086" y="3012360"/>
            <a:ext cx="1266825" cy="781561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6000" b="1">
                <a:gradFill flip="none" rotWithShape="1">
                  <a:gsLst>
                    <a:gs pos="100000">
                      <a:srgbClr val="6D3B4F"/>
                    </a:gs>
                    <a:gs pos="0">
                      <a:schemeClr val="bg2"/>
                    </a:gs>
                  </a:gsLst>
                  <a:lin ang="10800000" scaled="1"/>
                  <a:tileRect/>
                </a:gra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1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1FE0B9B-7D73-4311-B749-C3FA874AF7C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6613" y="4048567"/>
            <a:ext cx="2992278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4A6CBB7D-3142-4CED-98BE-68B4F7C14E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6613" y="4433657"/>
            <a:ext cx="2992278" cy="1358113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78844A59-978B-47C0-B59A-F529FA41BF1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358230" y="3012360"/>
            <a:ext cx="1266825" cy="781561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6000" b="1">
                <a:gradFill flip="none" rotWithShape="1">
                  <a:gsLst>
                    <a:gs pos="100000">
                      <a:srgbClr val="6D3B4F"/>
                    </a:gs>
                    <a:gs pos="0">
                      <a:schemeClr val="bg2"/>
                    </a:gs>
                  </a:gsLst>
                  <a:lin ang="10800000" scaled="1"/>
                  <a:tileRect/>
                </a:gra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3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D09F31D3-FC19-4A61-A915-5F11C6F7EBD8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8356757" y="4048567"/>
            <a:ext cx="2992278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6AA97C78-ABC3-4559-8EFA-1F24C3A6E3F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356757" y="4433657"/>
            <a:ext cx="2992278" cy="1358113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92A70C67-E4B2-45C8-BD5F-DF3679B00C8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596270" y="3012360"/>
            <a:ext cx="1266825" cy="781561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6000" b="1">
                <a:gradFill flip="none" rotWithShape="1">
                  <a:gsLst>
                    <a:gs pos="100000">
                      <a:srgbClr val="6D3B4F"/>
                    </a:gs>
                    <a:gs pos="0">
                      <a:schemeClr val="bg2"/>
                    </a:gs>
                  </a:gsLst>
                  <a:lin ang="10800000" scaled="1"/>
                  <a:tileRect/>
                </a:gra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2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9CA39242-8640-435B-8C03-0CB0BC8E88E6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4594797" y="4048567"/>
            <a:ext cx="2992278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62E97E9F-0DAA-48F4-90F4-640195EAD7D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594797" y="4433657"/>
            <a:ext cx="2992278" cy="1358113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28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441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31326-08A9-441D-B1A8-662714158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4" y="740998"/>
            <a:ext cx="9535686" cy="568800"/>
          </a:xfrm>
        </p:spPr>
        <p:txBody>
          <a:bodyPr lIns="36000" tIns="0" rIns="0" bIns="0"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C403B-F50A-4124-BE88-55C843FAE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0B3BF-9C89-4723-AE4C-8AC5E6572CE2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A151E7-E2A1-4EA3-8293-FA9D289DF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57EB4-66F5-49E8-A8EF-39029E94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3A2111-9E77-40EF-86DB-0DCF4279EE04}"/>
              </a:ext>
            </a:extLst>
          </p:cNvPr>
          <p:cNvSpPr/>
          <p:nvPr userDrawn="1"/>
        </p:nvSpPr>
        <p:spPr>
          <a:xfrm>
            <a:off x="442913" y="2238229"/>
            <a:ext cx="11749087" cy="1538525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  <a:alpha val="20000"/>
                </a:schemeClr>
              </a:gs>
              <a:gs pos="0">
                <a:schemeClr val="bg2">
                  <a:alpha val="2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C91FD06-686C-4DAB-8F12-FBDE6BBF3144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36614" y="1377833"/>
            <a:ext cx="9535686" cy="540000"/>
          </a:xfrm>
        </p:spPr>
        <p:txBody>
          <a:bodyPr lIns="36000" tIns="0" rIns="0" bIns="0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BB9AC69A-F349-47A4-BC2D-27B0A751446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74713" y="2623018"/>
            <a:ext cx="2992278" cy="781561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6000" b="1">
                <a:gradFill flip="none" rotWithShape="1">
                  <a:gsLst>
                    <a:gs pos="100000">
                      <a:srgbClr val="6D3B4F"/>
                    </a:gs>
                    <a:gs pos="0">
                      <a:schemeClr val="bg2"/>
                    </a:gs>
                  </a:gsLst>
                  <a:lin ang="10800000" scaled="1"/>
                  <a:tileRect/>
                </a:gra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1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AC4E2DC-6DA0-4F8B-846F-A0B6430B276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6613" y="4048567"/>
            <a:ext cx="2992278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87794B2-6DF5-42E5-A435-F8FADACBCF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6613" y="4433657"/>
            <a:ext cx="4893566" cy="1358113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DFC6F434-B720-414A-A92B-EFFC947E69C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01650" y="2616710"/>
            <a:ext cx="2992278" cy="781561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6000" b="1">
                <a:gradFill flip="none" rotWithShape="1">
                  <a:gsLst>
                    <a:gs pos="100000">
                      <a:srgbClr val="6D3B4F"/>
                    </a:gs>
                    <a:gs pos="0">
                      <a:schemeClr val="bg2"/>
                    </a:gs>
                  </a:gsLst>
                  <a:lin ang="10800000" scaled="1"/>
                  <a:tileRect/>
                </a:gra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1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DDDFEB1-7872-4940-890E-713981F69C4B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6501650" y="4048567"/>
            <a:ext cx="2992278" cy="334918"/>
          </a:xfrm>
        </p:spPr>
        <p:txBody>
          <a:bodyPr lIns="36000" tIns="0" rIns="0" bIns="0" anchor="b">
            <a:norm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9F54982B-78F2-4014-A84C-F25539C6DC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501650" y="4433657"/>
            <a:ext cx="4853737" cy="1376965"/>
          </a:xfrm>
        </p:spPr>
        <p:txBody>
          <a:bodyPr lIns="36000" tIns="0" rIns="0" bIns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48D7F0F9-4118-4257-9D45-A5772C2110D7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10529940" y="742867"/>
            <a:ext cx="786384" cy="521208"/>
          </a:xfrm>
          <a:ln w="6350">
            <a:solidFill>
              <a:schemeClr val="accent5"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02532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1909F8-4C72-41AE-A265-A2B21B72E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4C406D-18BA-41D1-9AE4-5455C4F8FB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C08778-B918-4CC2-ACB0-052809B793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265399" y="5810623"/>
            <a:ext cx="1080000" cy="234000"/>
          </a:xfrm>
          <a:prstGeom prst="rect">
            <a:avLst/>
          </a:prstGeom>
        </p:spPr>
        <p:txBody>
          <a:bodyPr vert="horz" lIns="91440" tIns="0" rIns="0" bIns="0" rtlCol="0" anchor="b" anchorCtr="0"/>
          <a:lstStyle>
            <a:lvl1pPr algn="r">
              <a:defRPr sz="1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3435D83B-8639-4535-9E2A-6F2776DA544B}" type="datetime1">
              <a:rPr lang="en-US" noProof="0" smtClean="0"/>
              <a:t>7/14/2021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498005-9236-461C-A055-9B9AB0DDFC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30599" y="6057923"/>
            <a:ext cx="4114800" cy="234000"/>
          </a:xfrm>
          <a:prstGeom prst="rect">
            <a:avLst/>
          </a:prstGeom>
        </p:spPr>
        <p:txBody>
          <a:bodyPr vert="horz" lIns="91440" tIns="0" rIns="0" bIns="0" rtlCol="0" anchor="t" anchorCtr="0"/>
          <a:lstStyle>
            <a:lvl1pPr algn="r">
              <a:defRPr sz="1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20050C-14A2-4A8D-A783-08B8265C7B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1478" y="6057923"/>
            <a:ext cx="394063" cy="234000"/>
          </a:xfrm>
          <a:prstGeom prst="rect">
            <a:avLst/>
          </a:prstGeom>
        </p:spPr>
        <p:txBody>
          <a:bodyPr vert="horz" lIns="90000" tIns="0" rIns="0" bIns="0" rtlCol="0" anchor="t" anchorCtr="0"/>
          <a:lstStyle>
            <a:lvl1pPr algn="ctr">
              <a:defRPr sz="10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E5352E-9B9F-4EDC-8769-7FA3D3F814C7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65337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3" r:id="rId5"/>
    <p:sldLayoutId id="2147483669" r:id="rId6"/>
    <p:sldLayoutId id="2147483662" r:id="rId7"/>
    <p:sldLayoutId id="2147483667" r:id="rId8"/>
    <p:sldLayoutId id="2147483668" r:id="rId9"/>
    <p:sldLayoutId id="2147483654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2" r:id="rId22"/>
    <p:sldLayoutId id="2147483683" r:id="rId23"/>
    <p:sldLayoutId id="2147483684" r:id="rId24"/>
    <p:sldLayoutId id="2147483687" r:id="rId25"/>
    <p:sldLayoutId id="2147483688" r:id="rId26"/>
    <p:sldLayoutId id="2147483696" r:id="rId27"/>
    <p:sldLayoutId id="2147483693" r:id="rId28"/>
    <p:sldLayoutId id="2147483692" r:id="rId29"/>
    <p:sldLayoutId id="2147483694" r:id="rId30"/>
    <p:sldLayoutId id="2147483686" r:id="rId31"/>
    <p:sldLayoutId id="2147483695" r:id="rId32"/>
    <p:sldLayoutId id="2147483690" r:id="rId33"/>
    <p:sldLayoutId id="2147483685" r:id="rId3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50" userDrawn="1">
          <p15:clr>
            <a:srgbClr val="F26B43"/>
          </p15:clr>
        </p15:guide>
        <p15:guide id="2" pos="7401" userDrawn="1">
          <p15:clr>
            <a:srgbClr val="F26B43"/>
          </p15:clr>
        </p15:guide>
        <p15:guide id="3" pos="279" userDrawn="1">
          <p15:clr>
            <a:srgbClr val="F26B43"/>
          </p15:clr>
        </p15:guide>
        <p15:guide id="4" pos="551" userDrawn="1">
          <p15:clr>
            <a:srgbClr val="F26B43"/>
          </p15:clr>
        </p15:guide>
        <p15:guide id="5" pos="7129" userDrawn="1">
          <p15:clr>
            <a:srgbClr val="F26B43"/>
          </p15:clr>
        </p15:guide>
        <p15:guide id="6" orient="horz" pos="4042" userDrawn="1">
          <p15:clr>
            <a:srgbClr val="F26B43"/>
          </p15:clr>
        </p15:guide>
        <p15:guide id="7" orient="horz" pos="37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7.xml"/><Relationship Id="rId1" Type="http://schemas.openxmlformats.org/officeDocument/2006/relationships/video" Target="https://www.youtube.com/embed/cIb2-myMyeE?start=4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7D9BB4A7-CAD8-4F37-B282-CE7BA886307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588" y="870857"/>
            <a:ext cx="8621485" cy="5329646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5B2BC59-134D-4AFC-B52F-67591CAB8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8724" y="870857"/>
            <a:ext cx="11274552" cy="3730401"/>
          </a:xfrm>
        </p:spPr>
        <p:txBody>
          <a:bodyPr>
            <a:normAutofit/>
          </a:bodyPr>
          <a:lstStyle/>
          <a:p>
            <a:r>
              <a:rPr lang="en-US" dirty="0" smtClean="0"/>
              <a:t>Unpacking the Myths of Dual Diagnosis</a:t>
            </a:r>
            <a:br>
              <a:rPr lang="en-US" dirty="0" smtClean="0"/>
            </a:br>
            <a:r>
              <a:rPr lang="en-US" sz="3600" dirty="0" smtClean="0"/>
              <a:t>Intellectual Disabilities and Mental Health</a:t>
            </a:r>
            <a:endParaRPr lang="ru-RU" sz="36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39A2B74-3287-4C03-80AF-662CC92EF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8724" y="4484913"/>
            <a:ext cx="11274552" cy="2020389"/>
          </a:xfrm>
          <a:solidFill>
            <a:srgbClr val="E8EFF3">
              <a:alpha val="30000"/>
            </a:srgbClr>
          </a:solidFill>
        </p:spPr>
        <p:txBody>
          <a:bodyPr/>
          <a:lstStyle/>
          <a:p>
            <a:endParaRPr lang="en-US" dirty="0" smtClean="0"/>
          </a:p>
          <a:p>
            <a:r>
              <a:rPr lang="en-US" sz="2400" dirty="0" smtClean="0"/>
              <a:t>Presented by Kristen Benway, MPA., NADD-DDS.</a:t>
            </a:r>
          </a:p>
        </p:txBody>
      </p:sp>
    </p:spTree>
    <p:extLst>
      <p:ext uri="{BB962C8B-B14F-4D97-AF65-F5344CB8AC3E}">
        <p14:creationId xmlns:p14="http://schemas.microsoft.com/office/powerpoint/2010/main" val="167025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130967" y="1597938"/>
            <a:ext cx="10828421" cy="5260062"/>
          </a:xfrm>
        </p:spPr>
        <p:txBody>
          <a:bodyPr>
            <a:normAutofit fontScale="32500" lnSpcReduction="20000"/>
          </a:bodyPr>
          <a:lstStyle/>
          <a:p>
            <a:endParaRPr lang="en-US" dirty="0" smtClean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4900" dirty="0" smtClean="0"/>
              <a:t>Take a holistic approach:</a:t>
            </a:r>
          </a:p>
          <a:p>
            <a:pPr marL="800100" lvl="1" indent="-342900">
              <a:buClr>
                <a:srgbClr val="3F5779"/>
              </a:buClr>
              <a:buFont typeface="+mj-lt"/>
              <a:buAutoNum type="arabicPeriod"/>
            </a:pPr>
            <a:r>
              <a:rPr lang="en-US" sz="4900" dirty="0" smtClean="0"/>
              <a:t>Look </a:t>
            </a:r>
            <a:r>
              <a:rPr lang="en-US" sz="4900" dirty="0"/>
              <a:t>at </a:t>
            </a:r>
            <a:r>
              <a:rPr lang="en-US" sz="4900" dirty="0" smtClean="0"/>
              <a:t>individual’s </a:t>
            </a:r>
            <a:r>
              <a:rPr lang="en-US" sz="4900" dirty="0"/>
              <a:t>perspective</a:t>
            </a:r>
          </a:p>
          <a:p>
            <a:pPr marL="800100" lvl="1" indent="-342900">
              <a:buClr>
                <a:srgbClr val="3F5779"/>
              </a:buClr>
              <a:buFont typeface="+mj-lt"/>
              <a:buAutoNum type="arabicPeriod"/>
            </a:pPr>
            <a:r>
              <a:rPr lang="en-US" sz="4900" dirty="0" smtClean="0"/>
              <a:t>Rule </a:t>
            </a:r>
            <a:r>
              <a:rPr lang="en-US" sz="4900" dirty="0"/>
              <a:t>out any medical or health conditions *</a:t>
            </a:r>
          </a:p>
          <a:p>
            <a:pPr marL="800100" lvl="1" indent="-342900">
              <a:buClr>
                <a:srgbClr val="3F5779"/>
              </a:buClr>
              <a:buFont typeface="+mj-lt"/>
              <a:buAutoNum type="arabicPeriod"/>
            </a:pPr>
            <a:r>
              <a:rPr lang="en-US" sz="4900" dirty="0" smtClean="0"/>
              <a:t>Look </a:t>
            </a:r>
            <a:r>
              <a:rPr lang="en-US" sz="4900" dirty="0"/>
              <a:t>at life changes and social/psychological stressors</a:t>
            </a:r>
          </a:p>
          <a:p>
            <a:pPr marL="800100" lvl="1" indent="-342900">
              <a:buClr>
                <a:srgbClr val="3F5779"/>
              </a:buClr>
              <a:buFont typeface="+mj-lt"/>
              <a:buAutoNum type="arabicPeriod"/>
            </a:pPr>
            <a:r>
              <a:rPr lang="en-US" sz="4900" dirty="0" smtClean="0"/>
              <a:t>Behavior </a:t>
            </a:r>
            <a:r>
              <a:rPr lang="en-US" sz="4900" dirty="0"/>
              <a:t>(Functional Assessments</a:t>
            </a:r>
            <a:r>
              <a:rPr lang="en-US" sz="4900" dirty="0" smtClean="0"/>
              <a:t>)</a:t>
            </a:r>
          </a:p>
          <a:p>
            <a:pPr marL="800100" lvl="1" indent="-342900">
              <a:buClr>
                <a:srgbClr val="3F5779"/>
              </a:buClr>
              <a:buFont typeface="+mj-lt"/>
              <a:buAutoNum type="arabicPeriod"/>
            </a:pPr>
            <a:r>
              <a:rPr lang="en-US" sz="4900" dirty="0" smtClean="0"/>
              <a:t>Current </a:t>
            </a:r>
            <a:r>
              <a:rPr lang="en-US" sz="4900" dirty="0"/>
              <a:t>symptoms for psychiatric diagnosis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endParaRPr lang="en-US" sz="4900" dirty="0" smtClean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4900" dirty="0" smtClean="0"/>
              <a:t>Do we know the person’s history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4900" dirty="0" smtClean="0"/>
              <a:t>Complete a Biographical Timeline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4900" dirty="0" smtClean="0"/>
              <a:t>Share this information with everyone on the team (as long as it’s ok with the person)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endParaRPr lang="en-US" sz="4900" dirty="0" smtClean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4900" dirty="0" smtClean="0"/>
              <a:t>Are basic human needs being </a:t>
            </a:r>
            <a:r>
              <a:rPr lang="en-US" sz="4900" dirty="0" smtClean="0"/>
              <a:t>met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4900" dirty="0"/>
              <a:t>Look beyond food water and shelter -&gt; We often discount connection, touch, relationships, contribution, stability, predictability, safety etc. </a:t>
            </a:r>
            <a:endParaRPr lang="en-US" sz="4900" dirty="0" smtClean="0"/>
          </a:p>
          <a:p>
            <a:pPr marL="457200" lvl="1" indent="0">
              <a:buClr>
                <a:srgbClr val="3F5779"/>
              </a:buClr>
              <a:buNone/>
            </a:pPr>
            <a:endParaRPr lang="en-US" sz="4900" dirty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4900" dirty="0" smtClean="0"/>
              <a:t>Root Cause Analysis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lvl="1" indent="0">
              <a:buClr>
                <a:srgbClr val="3F5779"/>
              </a:buClr>
              <a:buNone/>
            </a:pPr>
            <a:endParaRPr lang="en-US" dirty="0"/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endParaRPr lang="en-US" dirty="0" smtClean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endParaRPr lang="en-US" sz="4300" dirty="0" smtClean="0"/>
          </a:p>
          <a:p>
            <a:pPr marL="457200" lvl="1" indent="0">
              <a:buClr>
                <a:srgbClr val="3F5779"/>
              </a:buClr>
              <a:buNone/>
            </a:pPr>
            <a:r>
              <a:rPr lang="en-US" sz="4300" dirty="0" smtClean="0"/>
              <a:t>*See behaviors based on physical symptoms sheet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914400" lvl="2" indent="0">
              <a:buClr>
                <a:srgbClr val="3F5779"/>
              </a:buCl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Overcoming Barriers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10</a:t>
            </a:fld>
            <a:endParaRPr lang="en-US" noProof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900" y="409749"/>
            <a:ext cx="3968622" cy="313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86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t>11</a:t>
            </a:fld>
            <a:endParaRPr lang="en-US" noProof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8088" y="508493"/>
            <a:ext cx="7634288" cy="60208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4325" y="1485900"/>
            <a:ext cx="3433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Excerpt from “Psychiatry of Intellectual Disabilities: A Practical Guide” by J.P. Gentile and </a:t>
            </a:r>
            <a:r>
              <a:rPr lang="en-US" dirty="0" err="1" smtClean="0"/>
              <a:t>Paullete</a:t>
            </a:r>
            <a:r>
              <a:rPr lang="en-US" dirty="0" smtClean="0"/>
              <a:t> M. Gillis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99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597939"/>
            <a:ext cx="10515600" cy="4869536"/>
          </a:xfrm>
        </p:spPr>
        <p:txBody>
          <a:bodyPr>
            <a:normAutofit/>
          </a:bodyPr>
          <a:lstStyle/>
          <a:p>
            <a:pPr>
              <a:buClr>
                <a:srgbClr val="5A82A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Don’t underestimate the impact of direct care staff and family members</a:t>
            </a:r>
          </a:p>
          <a:p>
            <a:pPr lvl="1">
              <a:buClr>
                <a:srgbClr val="5A82A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Educate them</a:t>
            </a:r>
          </a:p>
          <a:p>
            <a:pPr lvl="1">
              <a:buClr>
                <a:srgbClr val="5A82A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Listen to them</a:t>
            </a:r>
          </a:p>
          <a:p>
            <a:pPr lvl="1">
              <a:buClr>
                <a:srgbClr val="5A82A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Empower </a:t>
            </a:r>
            <a:r>
              <a:rPr lang="en-US" dirty="0" smtClean="0"/>
              <a:t>them</a:t>
            </a:r>
          </a:p>
          <a:p>
            <a:pPr lvl="1">
              <a:buClr>
                <a:srgbClr val="5A82A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Keep them safe – Reduce Fear</a:t>
            </a:r>
            <a:endParaRPr lang="en-US" dirty="0" smtClean="0"/>
          </a:p>
          <a:p>
            <a:pPr lvl="1">
              <a:buClr>
                <a:srgbClr val="5A82A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Help them collect </a:t>
            </a:r>
            <a:r>
              <a:rPr lang="en-US" dirty="0" smtClean="0"/>
              <a:t>GOOD data!  What happened prior to the behavior, not how many behaviors a person had in a given day</a:t>
            </a:r>
          </a:p>
          <a:p>
            <a:pPr>
              <a:buClr>
                <a:srgbClr val="5A82A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Don’t underestimate skill building – just because school stops doesn’t mean we </a:t>
            </a:r>
            <a:r>
              <a:rPr lang="en-US" dirty="0" smtClean="0"/>
              <a:t>stop </a:t>
            </a:r>
            <a:r>
              <a:rPr lang="en-US" dirty="0" smtClean="0"/>
              <a:t>learning</a:t>
            </a:r>
          </a:p>
          <a:p>
            <a:pPr lvl="1">
              <a:buClr>
                <a:srgbClr val="5A82A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What skills did they learn for communication?  What is our expectation</a:t>
            </a:r>
          </a:p>
          <a:p>
            <a:pPr>
              <a:buClr>
                <a:srgbClr val="5A82A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Don’t overlook or discount the effect of trauma</a:t>
            </a:r>
          </a:p>
          <a:p>
            <a:pPr lvl="1">
              <a:buClr>
                <a:srgbClr val="5A82A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Staff Turnover</a:t>
            </a:r>
          </a:p>
          <a:p>
            <a:pPr lvl="1">
              <a:buClr>
                <a:srgbClr val="5A82A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Reduction in family visits</a:t>
            </a:r>
          </a:p>
          <a:p>
            <a:pPr lvl="1">
              <a:buClr>
                <a:srgbClr val="5A82A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Death of a family member</a:t>
            </a:r>
          </a:p>
          <a:p>
            <a:pPr lvl="1">
              <a:buClr>
                <a:srgbClr val="5A82A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Use biographical timelines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Overcoming Barriers (continued)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12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9826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>
                <a:srgbClr val="3F5779"/>
              </a:buClr>
              <a:buNone/>
            </a:pPr>
            <a:endParaRPr lang="en-US" dirty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endParaRPr lang="en-US" dirty="0" smtClean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Traditional mental health treatments often need to be modified for people with intellectual disabilities.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Skills set are often delayed in person’s with intellectual disabilities.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Reasoning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Communication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Processing</a:t>
            </a:r>
            <a:endParaRPr lang="en-US" dirty="0"/>
          </a:p>
          <a:p>
            <a:pPr marL="457200" lvl="1" indent="0">
              <a:buClr>
                <a:srgbClr val="3F5779"/>
              </a:buClr>
              <a:buNone/>
            </a:pPr>
            <a:endParaRPr lang="en-US" dirty="0" smtClean="0"/>
          </a:p>
          <a:p>
            <a:pPr marL="457200" lvl="1" indent="0">
              <a:buClr>
                <a:srgbClr val="3F5779"/>
              </a:buCl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6614" y="740997"/>
            <a:ext cx="9535686" cy="98302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Myth # 3 – People with an intellectual disability cannot participate in mental health treatment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13</a:t>
            </a:fld>
            <a:endParaRPr lang="en-US" noProof="0" dirty="0"/>
          </a:p>
        </p:txBody>
      </p:sp>
      <p:pic>
        <p:nvPicPr>
          <p:cNvPr id="4" name="Picture 3" descr="This Genetic Discovery Could Change the Way We Treat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3805237"/>
            <a:ext cx="3884631" cy="218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3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597939"/>
            <a:ext cx="10515600" cy="4250411"/>
          </a:xfrm>
        </p:spPr>
        <p:txBody>
          <a:bodyPr>
            <a:normAutofit fontScale="85000" lnSpcReduction="10000"/>
          </a:bodyPr>
          <a:lstStyle/>
          <a:p>
            <a:pPr marL="0" indent="0">
              <a:buClr>
                <a:srgbClr val="3F5779"/>
              </a:buClr>
              <a:buNone/>
            </a:pPr>
            <a:endParaRPr lang="en-US" dirty="0" smtClean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The approach MUST be person centered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Modification of Assessments and Therapy</a:t>
            </a:r>
          </a:p>
          <a:p>
            <a:pPr lvl="1">
              <a:buClr>
                <a:srgbClr val="5A82A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Emotion Regulation Skills System for Cognitively Challenged Clients: A DBT-Informed </a:t>
            </a:r>
            <a:r>
              <a:rPr lang="en-US" dirty="0" smtClean="0"/>
              <a:t>Approach by Julie Brown</a:t>
            </a:r>
          </a:p>
          <a:p>
            <a:pPr lvl="1">
              <a:buClr>
                <a:srgbClr val="5A82A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DM-ID-2 </a:t>
            </a:r>
            <a:endParaRPr lang="en-US" dirty="0" smtClean="0"/>
          </a:p>
          <a:p>
            <a:pPr lvl="1">
              <a:buClr>
                <a:srgbClr val="5A82A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Will provide an assessments list</a:t>
            </a:r>
            <a:endParaRPr lang="en-US" dirty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Give more time for processing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Identify the current skill level and build from there.  Ex. Naming feelings based on what’s happening internally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Use a communication method that works for the person Ex. Social stories, pictures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Genetic testing can be helpful in medication management 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Ensure caregivers are aware of side effects of medications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Ensure team is educated on all diagnosis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Use accessible language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lvl="1" indent="0">
              <a:buClr>
                <a:srgbClr val="3F5779"/>
              </a:buCl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6614" y="740997"/>
            <a:ext cx="9535686" cy="983027"/>
          </a:xfrm>
        </p:spPr>
        <p:txBody>
          <a:bodyPr>
            <a:normAutofit/>
          </a:bodyPr>
          <a:lstStyle/>
          <a:p>
            <a:r>
              <a:rPr lang="en-US" dirty="0" smtClean="0"/>
              <a:t>Overcoming Barriers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14</a:t>
            </a:fld>
            <a:endParaRPr lang="en-US" noProof="0" dirty="0"/>
          </a:p>
        </p:txBody>
      </p:sp>
      <p:pic>
        <p:nvPicPr>
          <p:cNvPr id="4" name="Picture 3" descr="Person Centred · Free image on Pixabay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163" y="4586764"/>
            <a:ext cx="1785937" cy="1981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90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>
                <a:srgbClr val="3F5779"/>
              </a:buClr>
              <a:buNone/>
            </a:pPr>
            <a:endParaRPr lang="en-US" dirty="0" smtClean="0"/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endParaRPr lang="en-US" dirty="0" smtClean="0"/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We live in a world of </a:t>
            </a:r>
            <a:r>
              <a:rPr lang="en-US" dirty="0" smtClean="0"/>
              <a:t>silos.  </a:t>
            </a:r>
            <a:endParaRPr lang="en-US" dirty="0" smtClean="0"/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“Traditional” </a:t>
            </a:r>
            <a:r>
              <a:rPr lang="en-US" dirty="0" smtClean="0"/>
              <a:t>services in either </a:t>
            </a:r>
            <a:r>
              <a:rPr lang="en-US" dirty="0" smtClean="0"/>
              <a:t>the </a:t>
            </a:r>
            <a:r>
              <a:rPr lang="en-US" dirty="0" smtClean="0"/>
              <a:t>mental health system and IDD system are often not effective in </a:t>
            </a:r>
            <a:r>
              <a:rPr lang="en-US" dirty="0" smtClean="0"/>
              <a:t>helping a person </a:t>
            </a:r>
            <a:r>
              <a:rPr lang="en-US" dirty="0" smtClean="0"/>
              <a:t>in </a:t>
            </a:r>
            <a:r>
              <a:rPr lang="en-US" dirty="0" smtClean="0"/>
              <a:t>recovery and potentially </a:t>
            </a:r>
            <a:r>
              <a:rPr lang="en-US" dirty="0"/>
              <a:t>ensuring a person’s safety </a:t>
            </a:r>
            <a:r>
              <a:rPr lang="en-US" dirty="0" smtClean="0"/>
              <a:t>and well being</a:t>
            </a:r>
            <a:endParaRPr lang="en-US" dirty="0"/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We </a:t>
            </a:r>
            <a:r>
              <a:rPr lang="en-US" dirty="0" smtClean="0"/>
              <a:t>look for a system to </a:t>
            </a:r>
            <a:r>
              <a:rPr lang="en-US" dirty="0" smtClean="0"/>
              <a:t>“fix” </a:t>
            </a:r>
            <a:r>
              <a:rPr lang="en-US" dirty="0" smtClean="0"/>
              <a:t>a problem rather than looking at the person holistically.  Example:  If we can get a mental health diagnosis </a:t>
            </a:r>
            <a:r>
              <a:rPr lang="en-US" dirty="0" smtClean="0"/>
              <a:t>and start a </a:t>
            </a:r>
            <a:r>
              <a:rPr lang="en-US" dirty="0" smtClean="0"/>
              <a:t>medication, he will no longer be aggressive.</a:t>
            </a:r>
          </a:p>
          <a:p>
            <a:pPr lvl="1">
              <a:buClr>
                <a:srgbClr val="3F5779"/>
              </a:buClr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6614" y="740997"/>
            <a:ext cx="9535686" cy="98302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Myth #4 – One system/person/provider is best equipped to treat a person with intellectual disabilities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15</a:t>
            </a:fld>
            <a:endParaRPr lang="en-US" noProof="0" dirty="0"/>
          </a:p>
        </p:txBody>
      </p:sp>
      <p:pic>
        <p:nvPicPr>
          <p:cNvPr id="4" name="Picture 3" descr="A Principal's Reflections: The Silo Effect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099" y="4296083"/>
            <a:ext cx="4591051" cy="226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1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41478" y="1502688"/>
            <a:ext cx="10515600" cy="5222965"/>
          </a:xfrm>
        </p:spPr>
        <p:txBody>
          <a:bodyPr>
            <a:normAutofit fontScale="92500" lnSpcReduction="20000"/>
          </a:bodyPr>
          <a:lstStyle/>
          <a:p>
            <a:pPr marL="0" indent="0">
              <a:buClr>
                <a:srgbClr val="3F5779"/>
              </a:buClr>
              <a:buNone/>
            </a:pPr>
            <a:endParaRPr lang="en-US" dirty="0" smtClean="0"/>
          </a:p>
          <a:p>
            <a:pPr lvl="0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Get out of system mentality.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Network and develop relationships with the team, hospitals, providers etc. so that honest conversations can occur!  We can break down those silos through relationship</a:t>
            </a:r>
          </a:p>
          <a:p>
            <a:pPr lvl="0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key is collaboration and communication with all parties involved in person’s life and </a:t>
            </a:r>
            <a:r>
              <a:rPr lang="en-US" dirty="0" smtClean="0"/>
              <a:t>treatment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Educate families and frontline staff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Keep good records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Keep open lines of communication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Actively </a:t>
            </a:r>
            <a:r>
              <a:rPr lang="en-US" dirty="0" smtClean="0"/>
              <a:t>listen – listen from the context of the person speaking</a:t>
            </a:r>
            <a:endParaRPr lang="en-US" dirty="0"/>
          </a:p>
          <a:p>
            <a:pPr lvl="0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Use Clinical </a:t>
            </a:r>
            <a:r>
              <a:rPr lang="en-US" dirty="0"/>
              <a:t>and Critical </a:t>
            </a:r>
            <a:r>
              <a:rPr lang="en-US" dirty="0" smtClean="0"/>
              <a:t>Thinking 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Think outside of the box</a:t>
            </a:r>
            <a:endParaRPr lang="en-US" dirty="0"/>
          </a:p>
          <a:p>
            <a:pPr lvl="0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Leave your ego </a:t>
            </a:r>
            <a:r>
              <a:rPr lang="en-US" dirty="0"/>
              <a:t>at the </a:t>
            </a:r>
            <a:r>
              <a:rPr lang="en-US" dirty="0" smtClean="0"/>
              <a:t>door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Right/Wrong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Lifelong </a:t>
            </a:r>
            <a:r>
              <a:rPr lang="en-US" dirty="0" smtClean="0"/>
              <a:t>learning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What energy are you bring to the table?</a:t>
            </a:r>
            <a:endParaRPr lang="en-US" dirty="0"/>
          </a:p>
          <a:p>
            <a:pPr lvl="0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/>
              <a:t>Education and Advocacy: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National Association of </a:t>
            </a:r>
            <a:r>
              <a:rPr lang="en-US" dirty="0"/>
              <a:t>Dual Diagnosis - http://</a:t>
            </a:r>
            <a:r>
              <a:rPr lang="en-US" dirty="0" smtClean="0"/>
              <a:t>thenadd.org</a:t>
            </a:r>
            <a:endParaRPr lang="en-US" dirty="0"/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/>
              <a:t>Work groups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Training</a:t>
            </a:r>
            <a:endParaRPr lang="en-US" dirty="0"/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lvl="1" indent="0">
              <a:buClr>
                <a:srgbClr val="3F5779"/>
              </a:buCl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6614" y="740997"/>
            <a:ext cx="9535686" cy="983027"/>
          </a:xfrm>
        </p:spPr>
        <p:txBody>
          <a:bodyPr>
            <a:normAutofit/>
          </a:bodyPr>
          <a:lstStyle/>
          <a:p>
            <a:r>
              <a:rPr lang="en-US" dirty="0" smtClean="0"/>
              <a:t>Overcoming Barriers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16</a:t>
            </a:fld>
            <a:endParaRPr lang="en-US" noProof="0" dirty="0"/>
          </a:p>
        </p:txBody>
      </p:sp>
      <p:pic>
        <p:nvPicPr>
          <p:cNvPr id="4" name="Picture 3" descr="Collaboration Archives - Christian McMahon - The CIO's View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878" y="3703212"/>
            <a:ext cx="3886200" cy="258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27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ox 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327" y="5029200"/>
            <a:ext cx="7306027" cy="182880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 Box: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17</a:t>
            </a:fld>
            <a:endParaRPr lang="en-US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1"/>
          </p:nvPr>
        </p:nvSpPr>
        <p:spPr>
          <a:xfrm>
            <a:off x="836613" y="1455577"/>
            <a:ext cx="4821237" cy="4017072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/>
              <a:t>Picture board of current staff with names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/>
              <a:t>Pictures of Family, Friends, Previous Staff, </a:t>
            </a:r>
            <a:endParaRPr lang="en-US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Sensory </a:t>
            </a:r>
            <a:r>
              <a:rPr lang="en-US" dirty="0"/>
              <a:t>Checks – What do you feel, see, hear etc.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/>
              <a:t>Stim – Ex. Vibrating Touch Point Bracelets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/>
              <a:t>Tapping (</a:t>
            </a:r>
            <a:r>
              <a:rPr lang="en-US" dirty="0" smtClean="0"/>
              <a:t>Emotional Freedom Technique) Apps</a:t>
            </a:r>
            <a:endParaRPr lang="en-US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/>
              <a:t>EMDR Playlists (Spotify, ITunes)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Staff Safety- Pads </a:t>
            </a:r>
            <a:r>
              <a:rPr lang="en-US" dirty="0"/>
              <a:t>for </a:t>
            </a:r>
            <a:r>
              <a:rPr lang="en-US" dirty="0" smtClean="0"/>
              <a:t>staff, education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Network with other providers</a:t>
            </a:r>
            <a:endParaRPr lang="en-US" dirty="0"/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32"/>
          </p:nvPr>
        </p:nvSpPr>
        <p:spPr>
          <a:xfrm>
            <a:off x="6495086" y="1455577"/>
            <a:ext cx="4821237" cy="4017071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Safe Touch </a:t>
            </a:r>
            <a:r>
              <a:rPr lang="en-US" dirty="0"/>
              <a:t>- Massage/</a:t>
            </a:r>
            <a:r>
              <a:rPr lang="en-US" dirty="0" err="1"/>
              <a:t>Chiropracter</a:t>
            </a:r>
            <a:r>
              <a:rPr lang="en-US" dirty="0"/>
              <a:t>/</a:t>
            </a:r>
            <a:r>
              <a:rPr lang="en-US" dirty="0" err="1"/>
              <a:t>Hairwash</a:t>
            </a:r>
            <a:r>
              <a:rPr lang="en-US" dirty="0"/>
              <a:t>/Animals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/>
              <a:t>Music Therapy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/>
              <a:t>Art Therapy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/>
              <a:t>Breath work </a:t>
            </a:r>
            <a:r>
              <a:rPr lang="en-US" dirty="0" smtClean="0"/>
              <a:t>(try YouTube)</a:t>
            </a:r>
            <a:endParaRPr lang="en-US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/>
              <a:t>Sensory Items (Fidgets)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/>
              <a:t>One page descriptions for hospitals, new providers etc. </a:t>
            </a:r>
            <a:endParaRPr lang="en-US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Communication Profiles</a:t>
            </a:r>
            <a:endParaRPr lang="en-US" dirty="0"/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4884821"/>
            <a:ext cx="12192000" cy="1973180"/>
          </a:xfrm>
          <a:prstGeom prst="rect">
            <a:avLst/>
          </a:prstGeom>
          <a:gradFill>
            <a:gsLst>
              <a:gs pos="0">
                <a:scrgbClr r="0" g="0" b="0"/>
              </a:gs>
              <a:gs pos="0">
                <a:srgbClr val="E8EFF3"/>
              </a:gs>
              <a:gs pos="0">
                <a:schemeClr val="bg2">
                  <a:alpha val="2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2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1553489"/>
          </a:xfrm>
          <a:prstGeom prst="rect">
            <a:avLst/>
          </a:prstGeom>
          <a:solidFill>
            <a:srgbClr val="E8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074702-8A75-423F-B84F-018408207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742867"/>
            <a:ext cx="10515291" cy="56693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What is our </a:t>
            </a:r>
            <a:r>
              <a:rPr lang="en-US" sz="6000" dirty="0" smtClean="0"/>
              <a:t>COMMON</a:t>
            </a:r>
            <a:r>
              <a:rPr lang="en-US" dirty="0" smtClean="0"/>
              <a:t> </a:t>
            </a:r>
            <a:r>
              <a:rPr lang="en-US" dirty="0" smtClean="0"/>
              <a:t>ground?</a:t>
            </a:r>
            <a:endParaRPr lang="en-US" dirty="0"/>
          </a:p>
        </p:txBody>
      </p:sp>
      <p:sp>
        <p:nvSpPr>
          <p:cNvPr id="33" name="Text Placeholder 3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Acknowledgement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95D9BC-AB8F-4271-8A48-4BAD2E39C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smtClean="0"/>
              <a:t>18</a:t>
            </a:fld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1600" dirty="0"/>
              <a:t>Providing Mental Health services to a person with an intellectual disability can be very </a:t>
            </a:r>
            <a:r>
              <a:rPr lang="en-US" sz="1600" dirty="0" smtClean="0"/>
              <a:t>challenging.  We need to acknowledge any bias that we may have.</a:t>
            </a:r>
            <a:endParaRPr lang="en-US" sz="1600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US" dirty="0" smtClean="0"/>
              <a:t>Collaboration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Partnering is </a:t>
            </a:r>
            <a:r>
              <a:rPr lang="en-US" dirty="0"/>
              <a:t>vital to creating accessible, quality mental health treatment to individuals with intellectual </a:t>
            </a:r>
            <a:r>
              <a:rPr lang="en-US" dirty="0" smtClean="0"/>
              <a:t>disabilities.</a:t>
            </a:r>
            <a:endParaRPr lang="en-US" dirty="0"/>
          </a:p>
          <a:p>
            <a:endParaRPr lang="en-US" dirty="0"/>
          </a:p>
        </p:txBody>
      </p:sp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id="{CE94755E-3E02-4C45-936F-D02A0217AA3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8" r="11368"/>
          <a:stretch>
            <a:fillRect/>
          </a:stretch>
        </p:blipFill>
        <p:spPr/>
      </p:pic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F56C6E05-2968-4DE1-9D1C-B5646DF6CB7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7" r="21247"/>
          <a:stretch>
            <a:fillRect/>
          </a:stretch>
        </p:blipFill>
        <p:spPr/>
      </p:pic>
      <p:sp>
        <p:nvSpPr>
          <p:cNvPr id="36" name="Text Placeholder 35"/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dirty="0" smtClean="0"/>
              <a:t>Education</a:t>
            </a:r>
            <a:endParaRPr lang="en-US" dirty="0"/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Knowledge is power! When we know better we do </a:t>
            </a:r>
            <a:r>
              <a:rPr lang="en-US" dirty="0" smtClean="0"/>
              <a:t>better.</a:t>
            </a:r>
            <a:endParaRPr lang="en-US" dirty="0"/>
          </a:p>
          <a:p>
            <a:endParaRPr lang="en-US" dirty="0"/>
          </a:p>
        </p:txBody>
      </p:sp>
      <p:sp>
        <p:nvSpPr>
          <p:cNvPr id="38" name="Text Placeholder 37"/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r>
              <a:rPr lang="en-US" dirty="0" smtClean="0"/>
              <a:t>Commitment</a:t>
            </a:r>
            <a:endParaRPr lang="en-US" dirty="0"/>
          </a:p>
        </p:txBody>
      </p:sp>
      <p:sp>
        <p:nvSpPr>
          <p:cNvPr id="40" name="Text Placeholder 3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smtClean="0"/>
              <a:t>There are many barriers within each system.  We must commit to overcoming the barriers instead of adding to them.</a:t>
            </a:r>
            <a:endParaRPr lang="en-US" dirty="0"/>
          </a:p>
        </p:txBody>
      </p:sp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041AAE65-C7F3-4A67-9997-9F37F234867A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7" r="14087"/>
          <a:stretch>
            <a:fillRect/>
          </a:stretch>
        </p:blipFill>
        <p:spPr/>
      </p:pic>
      <p:pic>
        <p:nvPicPr>
          <p:cNvPr id="45" name="Picture Placeholder 44"/>
          <p:cNvPicPr>
            <a:picLocks noGrp="1" noChangeAspect="1"/>
          </p:cNvPicPr>
          <p:nvPr>
            <p:ph type="pic" sz="quarter" idx="2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4" b="43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2562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179AA3B4-DDB4-4B2A-B234-DE5CD2E340D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24" y="180975"/>
            <a:ext cx="11274552" cy="5514583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A1A0A4F-F62B-4411-8D3E-82A00A1F48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Contact Information: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752B999-CAEB-49BE-835B-3CF1107C4A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Kristen Benway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0BF050E-254E-4B6E-9FC2-EEF19C8B0A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Email: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685B246-8C76-4D5B-BE88-82AB21F8FF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kbenway@sam-inc.org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041CB1-E53C-4035-AA8A-3C22023836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Phone: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E186949-D27F-4D51-97AE-6BD792B73D0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smtClean="0"/>
              <a:t>484-387-0262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BD461F9-57FC-4A31-834B-644E9726B1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smtClean="0"/>
              <a:t>Agency Website</a:t>
            </a:r>
            <a:r>
              <a:rPr lang="en-US" dirty="0"/>
              <a:t>: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7C0374-7269-4D0D-8EE7-8FDFF0C65C7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smtClean="0"/>
              <a:t>www.sam-inc.org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94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Ib2-myMye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16570" y="1443789"/>
            <a:ext cx="7654941" cy="42230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 smtClean="0"/>
              <a:t>Why are we here?</a:t>
            </a:r>
            <a:endParaRPr lang="en-US" sz="4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E5352E-9B9F-4EDC-8769-7FA3D3F814C7}" type="slidenum">
              <a:rPr lang="en-US" noProof="0" smtClean="0"/>
              <a:pPr/>
              <a:t>2</a:t>
            </a:fld>
            <a:endParaRPr lang="en-US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1636295" y="5666874"/>
            <a:ext cx="9661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https://www.njspotlight.com/video/njs-most-vulnerable-residents-understanding-the-challenges-of-a-dual-diagnosis/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35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F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8DDC2-29D0-4966-B14C-A8992AE59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0750" y="1123950"/>
            <a:ext cx="5309675" cy="1123950"/>
          </a:xfrm>
        </p:spPr>
        <p:txBody>
          <a:bodyPr>
            <a:normAutofit/>
          </a:bodyPr>
          <a:lstStyle/>
          <a:p>
            <a:r>
              <a:rPr lang="en-US" dirty="0" smtClean="0"/>
              <a:t>Reactions: Whose fault is it?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829CA4D-9E93-4EC3-A2A1-BABC2D03401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000750" y="2000249"/>
            <a:ext cx="5309675" cy="3714751"/>
          </a:xfrm>
        </p:spPr>
        <p:txBody>
          <a:bodyPr>
            <a:normAutofit/>
          </a:bodyPr>
          <a:lstStyle/>
          <a:p>
            <a:pPr>
              <a:buClr>
                <a:srgbClr val="59C5EC"/>
              </a:buClr>
            </a:pPr>
            <a:endParaRPr lang="en-US" sz="1900" dirty="0" smtClean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3400" dirty="0" smtClean="0"/>
              <a:t> Parents?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3400" dirty="0" smtClean="0"/>
              <a:t> School?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3400" dirty="0" smtClean="0"/>
              <a:t> Hospital?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3400" dirty="0" smtClean="0"/>
              <a:t> Provider Agency?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3400" dirty="0" smtClean="0"/>
              <a:t> Psychiatrist?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3400" dirty="0" smtClean="0"/>
              <a:t> Child?</a:t>
            </a:r>
          </a:p>
          <a:p>
            <a:pPr>
              <a:buClr>
                <a:srgbClr val="59C5EC"/>
              </a:buClr>
            </a:pPr>
            <a:endParaRPr lang="en-US" sz="3400" dirty="0"/>
          </a:p>
          <a:p>
            <a:pPr>
              <a:buClr>
                <a:srgbClr val="59C5EC"/>
              </a:buClr>
            </a:pPr>
            <a:endParaRPr lang="en-US" sz="3400" dirty="0" smtClean="0"/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E37566-572A-4015-B19D-2B2CE0839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E30118F-314F-416D-9E15-BE5CCBE0244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" y="743698"/>
            <a:ext cx="5105400" cy="5074268"/>
          </a:xfrm>
        </p:spPr>
      </p:pic>
    </p:spTree>
    <p:extLst>
      <p:ext uri="{BB962C8B-B14F-4D97-AF65-F5344CB8AC3E}">
        <p14:creationId xmlns:p14="http://schemas.microsoft.com/office/powerpoint/2010/main" val="71019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9BCF723-A3AE-42E3-80C1-352D7C8796A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3" r="14473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A3A23C-C6B1-4060-8AB4-80821CC50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127" y="1228725"/>
            <a:ext cx="4584212" cy="590550"/>
          </a:xfrm>
        </p:spPr>
        <p:txBody>
          <a:bodyPr/>
          <a:lstStyle/>
          <a:p>
            <a:r>
              <a:rPr lang="en-US" dirty="0" smtClean="0"/>
              <a:t>Outcomes of Blame</a:t>
            </a:r>
            <a:endParaRPr lang="en-US" sz="4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6C219-E77D-47F7-9256-86D68B38D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smtClean="0"/>
              <a:t>4</a:t>
            </a:fld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3"/>
          </p:nvPr>
        </p:nvSpPr>
        <p:spPr>
          <a:xfrm>
            <a:off x="830128" y="2076451"/>
            <a:ext cx="4584212" cy="2895599"/>
          </a:xfrm>
        </p:spPr>
        <p:txBody>
          <a:bodyPr/>
          <a:lstStyle/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3F5779"/>
                </a:solidFill>
              </a:rPr>
              <a:t>Delayed treatment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3F5779"/>
                </a:solidFill>
              </a:rPr>
              <a:t>Ineffective </a:t>
            </a:r>
            <a:r>
              <a:rPr lang="en-US" sz="2400" dirty="0">
                <a:solidFill>
                  <a:srgbClr val="3F5779"/>
                </a:solidFill>
              </a:rPr>
              <a:t>treatment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3F5779"/>
                </a:solidFill>
              </a:rPr>
              <a:t>Stress for the individual and family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3F5779"/>
                </a:solidFill>
              </a:rPr>
              <a:t>Stress for treatment team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3F5779"/>
                </a:solidFill>
              </a:rPr>
              <a:t>Staff turnover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3F5779"/>
                </a:solidFill>
              </a:rPr>
              <a:t>Moves-&gt;Trauma</a:t>
            </a:r>
            <a:endParaRPr lang="en-US" sz="2400" dirty="0" smtClean="0">
              <a:solidFill>
                <a:srgbClr val="3F5779"/>
              </a:solidFill>
            </a:endParaRP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3F5779"/>
                </a:solidFill>
              </a:rPr>
              <a:t>Added costs to the system</a:t>
            </a:r>
            <a:endParaRPr lang="en-US" sz="2400" dirty="0">
              <a:solidFill>
                <a:srgbClr val="3F5779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01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8DDC2-29D0-4966-B14C-A8992AE59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0750" y="360948"/>
            <a:ext cx="5309675" cy="1383632"/>
          </a:xfrm>
        </p:spPr>
        <p:txBody>
          <a:bodyPr>
            <a:normAutofit/>
          </a:bodyPr>
          <a:lstStyle/>
          <a:p>
            <a:r>
              <a:rPr lang="en-US" dirty="0" smtClean="0"/>
              <a:t>How do we stop the blame cycle?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829CA4D-9E93-4EC3-A2A1-BABC2D03401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886450" y="1612232"/>
            <a:ext cx="6038850" cy="5029199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59C5EC"/>
              </a:buClr>
            </a:pPr>
            <a:endParaRPr lang="en-US" sz="1900" dirty="0" smtClean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400" b="1" dirty="0" smtClean="0"/>
              <a:t>Acknowledge why we are triggered (shame/blame</a:t>
            </a:r>
            <a:r>
              <a:rPr lang="en-US" sz="2400" b="1" dirty="0" smtClean="0"/>
              <a:t>):</a:t>
            </a:r>
          </a:p>
          <a:p>
            <a:pPr marL="800100" lvl="1" indent="-342900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3F5779"/>
                </a:solidFill>
              </a:rPr>
              <a:t>Frustration over simply not knowing what to do</a:t>
            </a:r>
          </a:p>
          <a:p>
            <a:pPr marL="800100" lvl="1" indent="-342900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3F5779"/>
                </a:solidFill>
              </a:rPr>
              <a:t>Overextension of resources or limited resources</a:t>
            </a:r>
          </a:p>
          <a:p>
            <a:pPr marL="800100" lvl="1" indent="-342900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3F5779"/>
                </a:solidFill>
              </a:rPr>
              <a:t>Knowing you have to answer to someone</a:t>
            </a:r>
          </a:p>
          <a:p>
            <a:pPr marL="800100" lvl="1" indent="-342900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3F5779"/>
                </a:solidFill>
              </a:rPr>
              <a:t>Human nature – we don’t want to feel </a:t>
            </a:r>
            <a:r>
              <a:rPr lang="en-US" sz="2200" dirty="0" smtClean="0">
                <a:solidFill>
                  <a:srgbClr val="3F5779"/>
                </a:solidFill>
              </a:rPr>
              <a:t>bad</a:t>
            </a:r>
            <a:endParaRPr lang="en-US" sz="2400" dirty="0" smtClean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400" b="1" dirty="0" smtClean="0"/>
              <a:t>Talk about the “why”: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3F5779"/>
                </a:solidFill>
              </a:rPr>
              <a:t>    </a:t>
            </a:r>
            <a:r>
              <a:rPr lang="en-US" sz="2200" dirty="0">
                <a:solidFill>
                  <a:srgbClr val="3F5779"/>
                </a:solidFill>
              </a:rPr>
              <a:t>Move </a:t>
            </a:r>
            <a:r>
              <a:rPr lang="en-US" sz="2200" dirty="0" smtClean="0">
                <a:solidFill>
                  <a:srgbClr val="3F5779"/>
                </a:solidFill>
              </a:rPr>
              <a:t>the conversation from “that </a:t>
            </a:r>
            <a:r>
              <a:rPr lang="en-US" sz="2200" dirty="0">
                <a:solidFill>
                  <a:srgbClr val="3F5779"/>
                </a:solidFill>
              </a:rPr>
              <a:t>is not our </a:t>
            </a:r>
            <a:r>
              <a:rPr lang="en-US" sz="2200" dirty="0" smtClean="0">
                <a:solidFill>
                  <a:srgbClr val="3F5779"/>
                </a:solidFill>
              </a:rPr>
              <a:t> responsibility</a:t>
            </a:r>
            <a:r>
              <a:rPr lang="en-US" sz="2200" dirty="0">
                <a:solidFill>
                  <a:srgbClr val="3F5779"/>
                </a:solidFill>
              </a:rPr>
              <a:t>”  to </a:t>
            </a:r>
            <a:r>
              <a:rPr lang="en-US" sz="2200" dirty="0" smtClean="0">
                <a:solidFill>
                  <a:srgbClr val="3F5779"/>
                </a:solidFill>
              </a:rPr>
              <a:t>an explanation </a:t>
            </a:r>
            <a:r>
              <a:rPr lang="en-US" sz="2200" dirty="0">
                <a:solidFill>
                  <a:srgbClr val="3F5779"/>
                </a:solidFill>
              </a:rPr>
              <a:t>for what is needed to provide the requested support </a:t>
            </a:r>
            <a:endParaRPr lang="en-US" sz="2200" dirty="0" smtClean="0">
              <a:solidFill>
                <a:srgbClr val="3F5779"/>
              </a:solidFill>
            </a:endParaRP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3F5779"/>
                </a:solidFill>
              </a:rPr>
              <a:t> </a:t>
            </a:r>
            <a:r>
              <a:rPr lang="en-US" sz="2200" dirty="0" smtClean="0">
                <a:solidFill>
                  <a:srgbClr val="3F5779"/>
                </a:solidFill>
              </a:rPr>
              <a:t>Examples:</a:t>
            </a:r>
          </a:p>
          <a:p>
            <a:pPr lvl="2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rgbClr val="3F5779"/>
                </a:solidFill>
              </a:rPr>
              <a:t> In order </a:t>
            </a:r>
            <a:r>
              <a:rPr lang="en-US" sz="2200" dirty="0">
                <a:solidFill>
                  <a:srgbClr val="3F5779"/>
                </a:solidFill>
              </a:rPr>
              <a:t>to fund </a:t>
            </a:r>
            <a:r>
              <a:rPr lang="en-US" sz="2200" dirty="0" smtClean="0">
                <a:solidFill>
                  <a:srgbClr val="3F5779"/>
                </a:solidFill>
              </a:rPr>
              <a:t>X, </a:t>
            </a:r>
            <a:r>
              <a:rPr lang="en-US" sz="2200" dirty="0">
                <a:solidFill>
                  <a:srgbClr val="3F5779"/>
                </a:solidFill>
              </a:rPr>
              <a:t>we need to show insurance A.B.C.  </a:t>
            </a:r>
            <a:endParaRPr lang="en-US" sz="2200" dirty="0" smtClean="0">
              <a:solidFill>
                <a:srgbClr val="3F5779"/>
              </a:solidFill>
            </a:endParaRPr>
          </a:p>
          <a:p>
            <a:pPr lvl="2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3F5779"/>
                </a:solidFill>
              </a:rPr>
              <a:t> </a:t>
            </a:r>
            <a:r>
              <a:rPr lang="en-US" sz="2200" dirty="0" smtClean="0">
                <a:solidFill>
                  <a:srgbClr val="3F5779"/>
                </a:solidFill>
              </a:rPr>
              <a:t>Our program provides this specific support, we feel the barriers to supporting this individual are…… (communication, lack of daily living skills, ability to participate in group therapy)</a:t>
            </a:r>
            <a:endParaRPr lang="en-US" sz="2200" dirty="0">
              <a:solidFill>
                <a:srgbClr val="3F5779"/>
              </a:solidFill>
            </a:endParaRP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0" indent="0">
              <a:buClr>
                <a:srgbClr val="59C5EC"/>
              </a:buClr>
              <a:buNone/>
            </a:pPr>
            <a:endParaRPr lang="en-US" sz="3400" dirty="0" smtClean="0"/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E37566-572A-4015-B19D-2B2CE0839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E30118F-314F-416D-9E15-BE5CCBE0244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" y="269742"/>
            <a:ext cx="5105400" cy="6022181"/>
          </a:xfrm>
        </p:spPr>
      </p:pic>
    </p:spTree>
    <p:extLst>
      <p:ext uri="{BB962C8B-B14F-4D97-AF65-F5344CB8AC3E}">
        <p14:creationId xmlns:p14="http://schemas.microsoft.com/office/powerpoint/2010/main" val="130147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8DDC2-29D0-4966-B14C-A8992AE59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0750" y="782054"/>
            <a:ext cx="5309675" cy="1455820"/>
          </a:xfrm>
        </p:spPr>
        <p:txBody>
          <a:bodyPr>
            <a:normAutofit/>
          </a:bodyPr>
          <a:lstStyle/>
          <a:p>
            <a:r>
              <a:rPr lang="en-US" dirty="0" smtClean="0"/>
              <a:t>Think again, what was your initial response based on?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829CA4D-9E93-4EC3-A2A1-BABC2D03401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105525" y="2069432"/>
            <a:ext cx="5309675" cy="3988491"/>
          </a:xfrm>
        </p:spPr>
        <p:txBody>
          <a:bodyPr>
            <a:normAutofit lnSpcReduction="10000"/>
          </a:bodyPr>
          <a:lstStyle/>
          <a:p>
            <a:pPr marL="0" indent="0">
              <a:buClr>
                <a:srgbClr val="59C5EC"/>
              </a:buClr>
              <a:buNone/>
            </a:pPr>
            <a:endParaRPr lang="en-US" sz="3400" dirty="0" smtClean="0"/>
          </a:p>
          <a:p>
            <a:pPr marL="914400" lvl="1" indent="-457200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3F5779"/>
                </a:solidFill>
              </a:rPr>
              <a:t>Assumption </a:t>
            </a:r>
          </a:p>
          <a:p>
            <a:pPr marL="914400" lvl="1" indent="-457200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3F5779"/>
                </a:solidFill>
              </a:rPr>
              <a:t>Fact</a:t>
            </a:r>
          </a:p>
          <a:p>
            <a:pPr marL="914400" lvl="1" indent="-457200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3F5779"/>
                </a:solidFill>
              </a:rPr>
              <a:t>Experience </a:t>
            </a:r>
            <a:endParaRPr lang="en-US" sz="2400" dirty="0" smtClean="0">
              <a:solidFill>
                <a:srgbClr val="3F5779"/>
              </a:solidFill>
            </a:endParaRPr>
          </a:p>
          <a:p>
            <a:pPr marL="914400" lvl="1" indent="-457200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3F5779"/>
                </a:solidFill>
              </a:rPr>
              <a:t>Comparison with a similar situation</a:t>
            </a:r>
          </a:p>
          <a:p>
            <a:pPr marL="914400" lvl="1" indent="-457200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3F5779"/>
                </a:solidFill>
              </a:rPr>
              <a:t>Budget concerns within your system</a:t>
            </a:r>
          </a:p>
          <a:p>
            <a:pPr marL="914400" lvl="1" indent="-457200">
              <a:buClr>
                <a:srgbClr val="3F5779"/>
              </a:buClr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srgbClr val="3F5779"/>
              </a:solidFill>
            </a:endParaRPr>
          </a:p>
          <a:p>
            <a:pPr lvl="1">
              <a:buClr>
                <a:srgbClr val="3F5779"/>
              </a:buClr>
            </a:pPr>
            <a:r>
              <a:rPr lang="en-US" sz="2400" dirty="0" smtClean="0">
                <a:solidFill>
                  <a:srgbClr val="3F5779"/>
                </a:solidFill>
              </a:rPr>
              <a:t>Try asking “what happened….” rather than looking at “who didn’t…”</a:t>
            </a:r>
          </a:p>
          <a:p>
            <a:pPr marL="914400" lvl="1" indent="-457200">
              <a:buClr>
                <a:srgbClr val="59C5EC"/>
              </a:buClr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3F5779"/>
              </a:solidFill>
            </a:endParaRPr>
          </a:p>
          <a:p>
            <a:pPr marL="914400" lvl="1" indent="-457200">
              <a:buClr>
                <a:srgbClr val="59C5EC"/>
              </a:buClr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srgbClr val="3F5779"/>
              </a:solidFill>
            </a:endParaRPr>
          </a:p>
          <a:p>
            <a:pPr lvl="1">
              <a:buClr>
                <a:srgbClr val="59C5EC"/>
              </a:buClr>
            </a:pPr>
            <a:endParaRPr lang="en-US" sz="2400" dirty="0">
              <a:solidFill>
                <a:srgbClr val="3F5779"/>
              </a:solidFill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E37566-572A-4015-B19D-2B2CE0839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E30118F-314F-416D-9E15-BE5CCBE0244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5" y="428625"/>
            <a:ext cx="5191126" cy="5863298"/>
          </a:xfrm>
        </p:spPr>
      </p:pic>
    </p:spTree>
    <p:extLst>
      <p:ext uri="{BB962C8B-B14F-4D97-AF65-F5344CB8AC3E}">
        <p14:creationId xmlns:p14="http://schemas.microsoft.com/office/powerpoint/2010/main" val="149914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Marketing: Just Another Word For Manipulation?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09" y="218397"/>
            <a:ext cx="10759947" cy="6398454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3517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597939"/>
            <a:ext cx="10515600" cy="4693984"/>
          </a:xfrm>
        </p:spPr>
        <p:txBody>
          <a:bodyPr/>
          <a:lstStyle/>
          <a:p>
            <a:pPr marL="0" indent="0">
              <a:buClr>
                <a:srgbClr val="3F5779"/>
              </a:buClr>
              <a:buNone/>
            </a:pPr>
            <a:endParaRPr lang="en-US" dirty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DSM- </a:t>
            </a:r>
            <a:r>
              <a:rPr lang="en-US" dirty="0"/>
              <a:t>5 defines an intellectual disability as neurodevelopmental disorders that begin in childhood and are characterized by intellectual difficulties as well as difficulties in conceptual, social, and practical areas of living.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/>
              <a:t>A person with an intellectual disability is 4 times as likely to have a mental health diagnosis as well.  It is incredibly common for someone to be dually diagnosed.  </a:t>
            </a:r>
            <a:endParaRPr lang="en-US" dirty="0" smtClean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Accurate diagnosis can be difficult due to Intellectual Distortion and Psychosocial Masking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Intellectual Distortion – Assumptions that people with IDD can participate in abstract thinking or have the understanding of the language being used.   Example:  Are you experiencing anxiety?  Do you have hallucinations?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Psychosocial Masking – Misunderstanding of what may be developmentally normal based on IQ and functioning level.   Example:  an imaginary friend is considered normal in childhood but could be mistaken for Schizophrenia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Myth # 1 – An intellectual disability is a mental health diagnosis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1941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309799"/>
            <a:ext cx="10515600" cy="4586176"/>
          </a:xfrm>
        </p:spPr>
        <p:txBody>
          <a:bodyPr>
            <a:normAutofit/>
          </a:bodyPr>
          <a:lstStyle/>
          <a:p>
            <a:pPr marL="0" indent="0">
              <a:buClr>
                <a:srgbClr val="3F5779"/>
              </a:buClr>
              <a:buNone/>
            </a:pPr>
            <a:endParaRPr lang="en-US" dirty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At the same time a behavior does not always = a mental health diagnosis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There is something being communicated by the behavior</a:t>
            </a:r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Diagnostic overshadowing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occurs when a healthcare professional assumes that a patients complaint is due to their disability rather than fully exploring the cause of the patient’s symptoms (behaviors).</a:t>
            </a:r>
            <a:endParaRPr lang="en-US" dirty="0"/>
          </a:p>
          <a:p>
            <a:pPr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Baseline Exaggeration: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The behavior is the symptom not the diagnosis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 behavior becomes the baseline for the individual rather than the root cause (ex. we </a:t>
            </a:r>
            <a:r>
              <a:rPr lang="en-US" dirty="0" smtClean="0"/>
              <a:t>talk about reducing </a:t>
            </a:r>
            <a:r>
              <a:rPr lang="en-US" dirty="0" smtClean="0"/>
              <a:t>aggression vs. reducing the </a:t>
            </a:r>
            <a:r>
              <a:rPr lang="en-US" dirty="0" smtClean="0"/>
              <a:t>anxiety/trigger </a:t>
            </a:r>
            <a:r>
              <a:rPr lang="en-US" dirty="0" smtClean="0"/>
              <a:t>causing the aggression.  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 behavior that happens infrequently, or with less intensity, may increase due to stress or a mental health condition</a:t>
            </a:r>
          </a:p>
          <a:p>
            <a:pPr lvl="1">
              <a:buClr>
                <a:srgbClr val="3F5779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457200" lvl="1" indent="0">
              <a:buClr>
                <a:srgbClr val="3F5779"/>
              </a:buClr>
              <a:buNone/>
            </a:pPr>
            <a:endParaRPr lang="en-US" dirty="0"/>
          </a:p>
          <a:p>
            <a:pPr marL="0" indent="0">
              <a:buClr>
                <a:srgbClr val="3F5779"/>
              </a:buCl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Myth # 2 – An intellectual disability causes behaviors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5352E-9B9F-4EDC-8769-7FA3D3F814C7}" type="slidenum">
              <a:rPr lang="en-US" noProof="0" smtClean="0"/>
              <a:pPr/>
              <a:t>9</a:t>
            </a:fld>
            <a:endParaRPr lang="en-US" noProof="0" dirty="0"/>
          </a:p>
        </p:txBody>
      </p:sp>
      <p:pic>
        <p:nvPicPr>
          <p:cNvPr id="4" name="Picture 3" descr="IRIS | Wrap U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243" y="5062526"/>
            <a:ext cx="3922113" cy="166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3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6">
      <a:dk1>
        <a:srgbClr val="3F5779"/>
      </a:dk1>
      <a:lt1>
        <a:sysClr val="window" lastClr="FFFFFF"/>
      </a:lt1>
      <a:dk2>
        <a:srgbClr val="96556D"/>
      </a:dk2>
      <a:lt2>
        <a:srgbClr val="3B99BB"/>
      </a:lt2>
      <a:accent1>
        <a:srgbClr val="96556D"/>
      </a:accent1>
      <a:accent2>
        <a:srgbClr val="FFFFFF"/>
      </a:accent2>
      <a:accent3>
        <a:srgbClr val="855939"/>
      </a:accent3>
      <a:accent4>
        <a:srgbClr val="3D8C74"/>
      </a:accent4>
      <a:accent5>
        <a:srgbClr val="999999"/>
      </a:accent5>
      <a:accent6>
        <a:srgbClr val="3B99BB"/>
      </a:accent6>
      <a:hlink>
        <a:srgbClr val="3F5779"/>
      </a:hlink>
      <a:folHlink>
        <a:srgbClr val="3F5779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6D3B4F">
                <a:alpha val="20000"/>
              </a:srgbClr>
            </a:gs>
            <a:gs pos="100000">
              <a:schemeClr val="bg2">
                <a:alpha val="20000"/>
              </a:schemeClr>
            </a:gs>
          </a:gsLst>
          <a:lin ang="108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33850888_Retail pitch deck_RVA_v4" id="{8F2882B0-1BFE-4293-BF1B-5E9F7535F411}" vid="{2736E5B9-BA7A-4750-88E9-E7AE6A3F07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E4BED453-9FB1-4982-A2CE-02B1DAF46AE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A47430-C725-4DCD-9053-3498D56D74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A17391F-2502-4070-B520-AB23643635E8}">
  <ds:schemaRefs>
    <ds:schemaRef ds:uri="http://schemas.openxmlformats.org/package/2006/metadata/core-properties"/>
    <ds:schemaRef ds:uri="http://purl.org/dc/elements/1.1/"/>
    <ds:schemaRef ds:uri="71af3243-3dd4-4a8d-8c0d-dd76da1f02a5"/>
    <ds:schemaRef ds:uri="16c05727-aa75-4e4a-9b5f-8a80a1165891"/>
    <ds:schemaRef ds:uri="http://www.w3.org/XML/1998/namespace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Retail pitch deck</Template>
  <TotalTime>0</TotalTime>
  <Words>1482</Words>
  <Application>Microsoft Office PowerPoint</Application>
  <PresentationFormat>Widescreen</PresentationFormat>
  <Paragraphs>232</Paragraphs>
  <Slides>19</Slides>
  <Notes>18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Tahoma</vt:lpstr>
      <vt:lpstr>Wingdings</vt:lpstr>
      <vt:lpstr>Office Theme</vt:lpstr>
      <vt:lpstr>Unpacking the Myths of Dual Diagnosis Intellectual Disabilities and Mental Health</vt:lpstr>
      <vt:lpstr>Why are we here?</vt:lpstr>
      <vt:lpstr>Reactions: Whose fault is it?</vt:lpstr>
      <vt:lpstr>Outcomes of Blame</vt:lpstr>
      <vt:lpstr>How do we stop the blame cycle?</vt:lpstr>
      <vt:lpstr>Think again, what was your initial response based on?</vt:lpstr>
      <vt:lpstr>PowerPoint Presentation</vt:lpstr>
      <vt:lpstr>Myth # 1 – An intellectual disability is a mental health diagnosis</vt:lpstr>
      <vt:lpstr>Myth # 2 – An intellectual disability causes behaviors</vt:lpstr>
      <vt:lpstr>Overcoming Barriers</vt:lpstr>
      <vt:lpstr>PowerPoint Presentation</vt:lpstr>
      <vt:lpstr>Overcoming Barriers (continued)</vt:lpstr>
      <vt:lpstr>Myth # 3 – People with an intellectual disability cannot participate in mental health treatment</vt:lpstr>
      <vt:lpstr>Overcoming Barriers</vt:lpstr>
      <vt:lpstr>Myth #4 – One system/person/provider is best equipped to treat a person with intellectual disabilities</vt:lpstr>
      <vt:lpstr>Overcoming Barriers</vt:lpstr>
      <vt:lpstr>Tool Box:</vt:lpstr>
      <vt:lpstr>What is our COMMON ground?</vt:lpstr>
      <vt:lpstr>Contact Information: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2021-07-08T17:37:14Z</dcterms:created>
  <dcterms:modified xsi:type="dcterms:W3CDTF">2021-07-14T13:37:59Z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